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handoutMasterIdLst>
    <p:handoutMasterId r:id="rId10"/>
  </p:handoutMasterIdLst>
  <p:sldIdLst>
    <p:sldId id="536" r:id="rId2"/>
    <p:sldId id="537" r:id="rId3"/>
    <p:sldId id="538" r:id="rId4"/>
    <p:sldId id="278" r:id="rId5"/>
    <p:sldId id="539" r:id="rId6"/>
    <p:sldId id="540" r:id="rId7"/>
    <p:sldId id="541" r:id="rId8"/>
  </p:sldIdLst>
  <p:sldSz cx="12192000" cy="6858000"/>
  <p:notesSz cx="6858000" cy="9144000"/>
  <p:embeddedFontLst>
    <p:embeddedFont>
      <p:font typeface="Beausite Classic" panose="020B0503030502060203" pitchFamily="34" charset="0"/>
      <p:regular r:id="rId11"/>
      <p:italic r:id="rId12"/>
    </p:embeddedFont>
    <p:embeddedFont>
      <p:font typeface="Beausite Classic Semibold" panose="020B0503030502060203"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A4A3A4"/>
          </p15:clr>
        </p15:guide>
        <p15:guide id="4" pos="6816" userDrawn="1">
          <p15:clr>
            <a:srgbClr val="A4A3A4"/>
          </p15:clr>
        </p15:guide>
        <p15:guide id="6" orient="horz" pos="4080" userDrawn="1">
          <p15:clr>
            <a:srgbClr val="A4A3A4"/>
          </p15:clr>
        </p15:guide>
        <p15:guide id="7" orient="horz" pos="2496" userDrawn="1">
          <p15:clr>
            <a:srgbClr val="A4A3A4"/>
          </p15:clr>
        </p15:guide>
        <p15:guide id="8" orient="horz" pos="14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039EFF"/>
    <a:srgbClr val="DED8BE"/>
    <a:srgbClr val="000000"/>
    <a:srgbClr val="FFFFFF"/>
    <a:srgbClr val="EAEFF7"/>
    <a:srgbClr val="E5FDFF"/>
    <a:srgbClr val="FBEBE1"/>
    <a:srgbClr val="EAF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95646" autoAdjust="0"/>
  </p:normalViewPr>
  <p:slideViewPr>
    <p:cSldViewPr snapToObjects="1">
      <p:cViewPr varScale="1">
        <p:scale>
          <a:sx n="118" d="100"/>
          <a:sy n="118" d="100"/>
        </p:scale>
        <p:origin x="632" y="192"/>
      </p:cViewPr>
      <p:guideLst>
        <p:guide orient="horz" pos="2160"/>
        <p:guide pos="3840"/>
        <p:guide pos="288"/>
        <p:guide pos="6816"/>
        <p:guide orient="horz" pos="4080"/>
        <p:guide orient="horz" pos="2496"/>
        <p:guide orient="horz" pos="1488"/>
      </p:guideLst>
    </p:cSldViewPr>
  </p:slideViewPr>
  <p:outlineViewPr>
    <p:cViewPr>
      <p:scale>
        <a:sx n="33" d="100"/>
        <a:sy n="33" d="100"/>
      </p:scale>
      <p:origin x="0" y="-8376"/>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1A3C08-4391-4443-A9B5-7E27DA58FE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69D30B-B1A2-F996-E5E3-339F37C829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037C01-4DAC-4AB4-B2A7-F02FE80D719D}" type="datetimeFigureOut">
              <a:rPr lang="en-US" smtClean="0"/>
              <a:t>8/5/22</a:t>
            </a:fld>
            <a:endParaRPr lang="en-US"/>
          </a:p>
        </p:txBody>
      </p:sp>
      <p:sp>
        <p:nvSpPr>
          <p:cNvPr id="4" name="Footer Placeholder 3">
            <a:extLst>
              <a:ext uri="{FF2B5EF4-FFF2-40B4-BE49-F238E27FC236}">
                <a16:creationId xmlns:a16="http://schemas.microsoft.com/office/drawing/2014/main" id="{8945F744-9750-E432-0B1D-667832273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4F6DD8-68C6-AC04-4B6D-0964052B9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EDA33-D71B-4D6A-A5FE-6850771B378A}" type="slidenum">
              <a:rPr lang="en-US" smtClean="0"/>
              <a:t>‹#›</a:t>
            </a:fld>
            <a:endParaRPr lang="en-US"/>
          </a:p>
        </p:txBody>
      </p:sp>
    </p:spTree>
    <p:extLst>
      <p:ext uri="{BB962C8B-B14F-4D97-AF65-F5344CB8AC3E}">
        <p14:creationId xmlns:p14="http://schemas.microsoft.com/office/powerpoint/2010/main" val="2385382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762EC-09AC-4394-9DEF-C19A14FB78CA}" type="datetimeFigureOut">
              <a:rPr lang="en-US" smtClean="0"/>
              <a:t>8/5/22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F92D6-A897-4F7A-B076-C068B5F543E6}" type="slidenum">
              <a:rPr lang="en-US" smtClean="0"/>
              <a:t>‹#›</a:t>
            </a:fld>
            <a:endParaRPr lang="en-US"/>
          </a:p>
        </p:txBody>
      </p:sp>
    </p:spTree>
    <p:extLst>
      <p:ext uri="{BB962C8B-B14F-4D97-AF65-F5344CB8AC3E}">
        <p14:creationId xmlns:p14="http://schemas.microsoft.com/office/powerpoint/2010/main" val="111479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B40DED-25F4-E44A-A0D7-77F011864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897585"/>
            <a:ext cx="1529657" cy="471312"/>
          </a:xfrm>
          <a:prstGeom prst="rect">
            <a:avLst/>
          </a:prstGeom>
        </p:spPr>
      </p:pic>
      <p:cxnSp>
        <p:nvCxnSpPr>
          <p:cNvPr id="10" name="Straight Connector 9">
            <a:extLst>
              <a:ext uri="{FF2B5EF4-FFF2-40B4-BE49-F238E27FC236}">
                <a16:creationId xmlns:a16="http://schemas.microsoft.com/office/drawing/2014/main" id="{50599C10-838B-C248-BD66-C5B4152BC012}"/>
              </a:ext>
            </a:extLst>
          </p:cNvPr>
          <p:cNvCxnSpPr>
            <a:cxnSpLocks/>
          </p:cNvCxnSpPr>
          <p:nvPr userDrawn="1"/>
        </p:nvCxnSpPr>
        <p:spPr>
          <a:xfrm>
            <a:off x="457200" y="357447"/>
            <a:ext cx="112637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928C624D-2974-F94E-958A-F6FD62D5F7C4}"/>
              </a:ext>
            </a:extLst>
          </p:cNvPr>
          <p:cNvSpPr>
            <a:spLocks noGrp="1"/>
          </p:cNvSpPr>
          <p:nvPr>
            <p:ph type="body" sz="quarter" idx="12" hasCustomPrompt="1"/>
          </p:nvPr>
        </p:nvSpPr>
        <p:spPr>
          <a:xfrm>
            <a:off x="7680962" y="6108140"/>
            <a:ext cx="4114800" cy="304800"/>
          </a:xfrm>
          <a:prstGeom prst="rect">
            <a:avLst/>
          </a:prstGeom>
        </p:spPr>
        <p:txBody>
          <a:bodyPr/>
          <a:lstStyle>
            <a:lvl1pPr marL="0" indent="0" algn="r">
              <a:buNone/>
              <a:defRPr sz="1800" b="0" i="0">
                <a:solidFill>
                  <a:schemeClr val="bg1"/>
                </a:solidFill>
                <a:latin typeface="Beausite Classic" panose="020B0503030502060203" pitchFamily="34" charset="0"/>
              </a:defRPr>
            </a:lvl1pPr>
            <a:lvl2pPr marL="457200" indent="0" algn="r">
              <a:buNone/>
              <a:defRPr sz="1800" b="1" i="0">
                <a:solidFill>
                  <a:schemeClr val="bg1"/>
                </a:solidFill>
                <a:latin typeface="Beausite Classic Semibold" panose="020B0503030502060203" pitchFamily="34" charset="0"/>
              </a:defRPr>
            </a:lvl2pPr>
            <a:lvl3pPr marL="914400" indent="0" algn="r">
              <a:buNone/>
              <a:defRPr sz="1800" b="1" i="0">
                <a:solidFill>
                  <a:schemeClr val="bg1"/>
                </a:solidFill>
                <a:latin typeface="Beausite Classic Semibold" panose="020B0503030502060203" pitchFamily="34" charset="0"/>
              </a:defRPr>
            </a:lvl3pPr>
            <a:lvl4pPr marL="1371600" indent="0" algn="r">
              <a:buNone/>
              <a:defRPr sz="1800" b="1" i="0">
                <a:solidFill>
                  <a:schemeClr val="bg1"/>
                </a:solidFill>
                <a:latin typeface="Beausite Classic Semibold" panose="020B0503030502060203" pitchFamily="34" charset="0"/>
              </a:defRPr>
            </a:lvl4pPr>
            <a:lvl5pPr marL="1828800" indent="0" algn="r">
              <a:buNone/>
              <a:defRPr sz="1800" b="1" i="0">
                <a:solidFill>
                  <a:schemeClr val="bg1"/>
                </a:solidFill>
                <a:latin typeface="Beausite Classic Semibold" panose="020B0503030502060203" pitchFamily="34" charset="0"/>
              </a:defRPr>
            </a:lvl5pPr>
          </a:lstStyle>
          <a:p>
            <a:pPr lvl="0"/>
            <a:r>
              <a:rPr lang="en-US" dirty="0"/>
              <a:t>Presentation Title Goes Here</a:t>
            </a:r>
          </a:p>
        </p:txBody>
      </p:sp>
      <p:sp>
        <p:nvSpPr>
          <p:cNvPr id="13" name="Text Placeholder 4">
            <a:extLst>
              <a:ext uri="{FF2B5EF4-FFF2-40B4-BE49-F238E27FC236}">
                <a16:creationId xmlns:a16="http://schemas.microsoft.com/office/drawing/2014/main" id="{25940BC7-E0D5-2D4C-9959-C066B5D20D71}"/>
              </a:ext>
            </a:extLst>
          </p:cNvPr>
          <p:cNvSpPr>
            <a:spLocks noGrp="1"/>
          </p:cNvSpPr>
          <p:nvPr>
            <p:ph type="body" sz="quarter" idx="13" hasCustomPrompt="1"/>
          </p:nvPr>
        </p:nvSpPr>
        <p:spPr>
          <a:xfrm>
            <a:off x="319087" y="710888"/>
            <a:ext cx="11263313" cy="2895600"/>
          </a:xfrm>
          <a:prstGeom prst="rect">
            <a:avLst/>
          </a:prstGeom>
        </p:spPr>
        <p:txBody>
          <a:bodyPr/>
          <a:lstStyle>
            <a:lvl1pPr marL="0" indent="0">
              <a:lnSpc>
                <a:spcPts val="12000"/>
              </a:lnSpc>
              <a:buNone/>
              <a:defRPr sz="12000" b="1" i="0">
                <a:solidFill>
                  <a:schemeClr val="bg1"/>
                </a:solidFill>
                <a:latin typeface="Beausite Classic Semibold" panose="020B0503030502060203" pitchFamily="34" charset="0"/>
              </a:defRPr>
            </a:lvl1pPr>
            <a:lvl2pPr marL="457200" indent="0">
              <a:lnSpc>
                <a:spcPts val="12000"/>
              </a:lnSpc>
              <a:buNone/>
              <a:defRPr sz="12000">
                <a:solidFill>
                  <a:schemeClr val="bg1"/>
                </a:solidFill>
                <a:latin typeface="Beausite Classic" panose="020B0503030502060203" pitchFamily="34" charset="0"/>
              </a:defRPr>
            </a:lvl2pPr>
            <a:lvl3pPr marL="914400" indent="0">
              <a:lnSpc>
                <a:spcPts val="12000"/>
              </a:lnSpc>
              <a:buNone/>
              <a:defRPr sz="12000">
                <a:solidFill>
                  <a:schemeClr val="bg1"/>
                </a:solidFill>
                <a:latin typeface="Beausite Classic" panose="020B0503030502060203" pitchFamily="34" charset="0"/>
              </a:defRPr>
            </a:lvl3pPr>
            <a:lvl4pPr marL="1371600" indent="0">
              <a:lnSpc>
                <a:spcPts val="12000"/>
              </a:lnSpc>
              <a:buNone/>
              <a:defRPr sz="12000">
                <a:solidFill>
                  <a:schemeClr val="bg1"/>
                </a:solidFill>
                <a:latin typeface="Beausite Classic" panose="020B0503030502060203" pitchFamily="34" charset="0"/>
              </a:defRPr>
            </a:lvl4pPr>
            <a:lvl5pPr marL="1828800" indent="0">
              <a:lnSpc>
                <a:spcPts val="12000"/>
              </a:lnSpc>
              <a:buNone/>
              <a:defRPr sz="12000">
                <a:solidFill>
                  <a:schemeClr val="bg1"/>
                </a:solidFill>
                <a:latin typeface="Beausite Classic" panose="020B0503030502060203" pitchFamily="34" charset="0"/>
              </a:defRPr>
            </a:lvl5pPr>
          </a:lstStyle>
          <a:p>
            <a:pPr lvl="0"/>
            <a:r>
              <a:rPr lang="en-US" dirty="0"/>
              <a:t>Presentation Headline Here.</a:t>
            </a:r>
          </a:p>
        </p:txBody>
      </p:sp>
    </p:spTree>
    <p:extLst>
      <p:ext uri="{BB962C8B-B14F-4D97-AF65-F5344CB8AC3E}">
        <p14:creationId xmlns:p14="http://schemas.microsoft.com/office/powerpoint/2010/main" val="42801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with supporting copy stacked images">
    <p:bg>
      <p:bgPr>
        <a:solidFill>
          <a:schemeClr val="bg1"/>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3FD4EBE2-A859-03BE-014C-249B32DB9131}"/>
              </a:ext>
            </a:extLst>
          </p:cNvPr>
          <p:cNvSpPr>
            <a:spLocks noGrp="1"/>
          </p:cNvSpPr>
          <p:nvPr>
            <p:ph type="pic" sz="quarter" idx="12" hasCustomPrompt="1"/>
          </p:nvPr>
        </p:nvSpPr>
        <p:spPr>
          <a:xfrm>
            <a:off x="6096000" y="0"/>
            <a:ext cx="6096000" cy="3428997"/>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cxnSp>
        <p:nvCxnSpPr>
          <p:cNvPr id="6" name="Straight Connector 5">
            <a:extLst>
              <a:ext uri="{FF2B5EF4-FFF2-40B4-BE49-F238E27FC236}">
                <a16:creationId xmlns:a16="http://schemas.microsoft.com/office/drawing/2014/main" id="{E550CE7F-FAE4-EC65-B16C-821CE5B6279F}"/>
              </a:ext>
            </a:extLst>
          </p:cNvPr>
          <p:cNvCxnSpPr>
            <a:cxnSpLocks/>
          </p:cNvCxnSpPr>
          <p:nvPr userDrawn="1"/>
        </p:nvCxnSpPr>
        <p:spPr>
          <a:xfrm>
            <a:off x="457200" y="357447"/>
            <a:ext cx="5105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7">
            <a:extLst>
              <a:ext uri="{FF2B5EF4-FFF2-40B4-BE49-F238E27FC236}">
                <a16:creationId xmlns:a16="http://schemas.microsoft.com/office/drawing/2014/main" id="{D16EBCA8-3106-35AA-F2F7-529BB5B34FA8}"/>
              </a:ext>
            </a:extLst>
          </p:cNvPr>
          <p:cNvSpPr>
            <a:spLocks noGrp="1"/>
          </p:cNvSpPr>
          <p:nvPr>
            <p:ph type="pic" sz="quarter" idx="13" hasCustomPrompt="1"/>
          </p:nvPr>
        </p:nvSpPr>
        <p:spPr>
          <a:xfrm>
            <a:off x="6096000" y="3429003"/>
            <a:ext cx="6096000" cy="3428997"/>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8" name="Title 1">
            <a:extLst>
              <a:ext uri="{FF2B5EF4-FFF2-40B4-BE49-F238E27FC236}">
                <a16:creationId xmlns:a16="http://schemas.microsoft.com/office/drawing/2014/main" id="{E3FFFE54-6F49-BFD9-3635-060555B4E75A}"/>
              </a:ext>
            </a:extLst>
          </p:cNvPr>
          <p:cNvSpPr>
            <a:spLocks noGrp="1"/>
          </p:cNvSpPr>
          <p:nvPr>
            <p:ph type="title" hasCustomPrompt="1"/>
          </p:nvPr>
        </p:nvSpPr>
        <p:spPr>
          <a:xfrm>
            <a:off x="384048" y="612648"/>
            <a:ext cx="5105400" cy="2392842"/>
          </a:xfrm>
        </p:spPr>
        <p:txBody>
          <a:bodyPr anchor="t">
            <a:noAutofit/>
          </a:bodyPr>
          <a:lstStyle>
            <a:lvl1pPr>
              <a:lnSpc>
                <a:spcPts val="4800"/>
              </a:lnSpc>
              <a:defRPr sz="4000"/>
            </a:lvl1pPr>
          </a:lstStyle>
          <a:p>
            <a:r>
              <a:rPr lang="en-US" dirty="0"/>
              <a:t>Headline statement goes here. </a:t>
            </a:r>
          </a:p>
        </p:txBody>
      </p:sp>
      <p:sp>
        <p:nvSpPr>
          <p:cNvPr id="9" name="Text Placeholder 2">
            <a:extLst>
              <a:ext uri="{FF2B5EF4-FFF2-40B4-BE49-F238E27FC236}">
                <a16:creationId xmlns:a16="http://schemas.microsoft.com/office/drawing/2014/main" id="{BAC4CCBF-F91C-98D2-BB7D-42E5BF66C552}"/>
              </a:ext>
            </a:extLst>
          </p:cNvPr>
          <p:cNvSpPr>
            <a:spLocks noGrp="1"/>
          </p:cNvSpPr>
          <p:nvPr>
            <p:ph type="body" sz="quarter" idx="11" hasCustomPrompt="1"/>
          </p:nvPr>
        </p:nvSpPr>
        <p:spPr>
          <a:xfrm>
            <a:off x="386346" y="2971800"/>
            <a:ext cx="5089264" cy="2971800"/>
          </a:xfrm>
          <a:prstGeom prst="rect">
            <a:avLst/>
          </a:prstGeom>
        </p:spPr>
        <p:txBody>
          <a:bodyPr/>
          <a:lstStyle>
            <a:lvl1pPr marL="0" marR="0" indent="0" algn="l" defTabSz="914400" rtl="0" eaLnBrk="1" fontAlgn="auto" latinLnBrk="0" hangingPunct="1">
              <a:lnSpc>
                <a:spcPts val="2300"/>
              </a:lnSpc>
              <a:spcBef>
                <a:spcPts val="0"/>
              </a:spcBef>
              <a:spcAft>
                <a:spcPts val="600"/>
              </a:spcAft>
              <a:buClrTx/>
              <a:buSzTx/>
              <a:buFontTx/>
              <a:buNone/>
              <a:tabLst/>
              <a:defRPr sz="1600">
                <a:latin typeface="Beausite Classic" panose="020B0503030502060203" pitchFamily="34" charset="0"/>
              </a:defRPr>
            </a:lvl1pPr>
            <a:lvl2pPr marL="457200" indent="0">
              <a:buNone/>
              <a:defRPr sz="1600">
                <a:latin typeface="Beausite Classic" panose="020B0503030502060203" pitchFamily="34" charset="0"/>
              </a:defRPr>
            </a:lvl2pPr>
            <a:lvl3pPr marL="914400" indent="0">
              <a:buNone/>
              <a:defRPr sz="1600">
                <a:latin typeface="Beausite Classic" panose="020B0503030502060203" pitchFamily="34" charset="0"/>
              </a:defRPr>
            </a:lvl3pPr>
            <a:lvl4pPr marL="1371600" indent="0">
              <a:buNone/>
              <a:defRPr sz="1600">
                <a:latin typeface="Beausite Classic" panose="020B0503030502060203" pitchFamily="34" charset="0"/>
              </a:defRPr>
            </a:lvl4pPr>
            <a:lvl5pPr marL="1828800" indent="0">
              <a:buNone/>
              <a:defRPr sz="1600">
                <a:latin typeface="Beausite Classic" panose="020B0503030502060203"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sz="16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olero</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p>
        </p:txBody>
      </p:sp>
    </p:spTree>
    <p:extLst>
      <p:ext uri="{BB962C8B-B14F-4D97-AF65-F5344CB8AC3E}">
        <p14:creationId xmlns:p14="http://schemas.microsoft.com/office/powerpoint/2010/main" val="269388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with Supporting Copy Blocks">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DA78B8B-057F-8B4C-A774-2932C6F31396}"/>
              </a:ext>
            </a:extLst>
          </p:cNvPr>
          <p:cNvSpPr>
            <a:spLocks noGrp="1"/>
          </p:cNvSpPr>
          <p:nvPr>
            <p:ph type="body" sz="quarter" idx="11" hasCustomPrompt="1"/>
          </p:nvPr>
        </p:nvSpPr>
        <p:spPr>
          <a:xfrm>
            <a:off x="381000"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18" name="Text Placeholder 5">
            <a:extLst>
              <a:ext uri="{FF2B5EF4-FFF2-40B4-BE49-F238E27FC236}">
                <a16:creationId xmlns:a16="http://schemas.microsoft.com/office/drawing/2014/main" id="{C475DF5D-98FF-CB42-891F-29A1B1AFAD47}"/>
              </a:ext>
            </a:extLst>
          </p:cNvPr>
          <p:cNvSpPr>
            <a:spLocks noGrp="1"/>
          </p:cNvSpPr>
          <p:nvPr>
            <p:ph type="body" sz="quarter" idx="12" hasCustomPrompt="1"/>
          </p:nvPr>
        </p:nvSpPr>
        <p:spPr>
          <a:xfrm>
            <a:off x="3317838"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20" name="Text Placeholder 5">
            <a:extLst>
              <a:ext uri="{FF2B5EF4-FFF2-40B4-BE49-F238E27FC236}">
                <a16:creationId xmlns:a16="http://schemas.microsoft.com/office/drawing/2014/main" id="{E04721BB-BFB6-144E-ABA8-DB2DC6514D96}"/>
              </a:ext>
            </a:extLst>
          </p:cNvPr>
          <p:cNvSpPr>
            <a:spLocks noGrp="1"/>
          </p:cNvSpPr>
          <p:nvPr>
            <p:ph type="body" sz="quarter" idx="13" hasCustomPrompt="1"/>
          </p:nvPr>
        </p:nvSpPr>
        <p:spPr>
          <a:xfrm>
            <a:off x="6265433"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22" name="Text Placeholder 5">
            <a:extLst>
              <a:ext uri="{FF2B5EF4-FFF2-40B4-BE49-F238E27FC236}">
                <a16:creationId xmlns:a16="http://schemas.microsoft.com/office/drawing/2014/main" id="{A710D828-29F8-3B41-9C6C-01025D5FAC63}"/>
              </a:ext>
            </a:extLst>
          </p:cNvPr>
          <p:cNvSpPr>
            <a:spLocks noGrp="1"/>
          </p:cNvSpPr>
          <p:nvPr>
            <p:ph type="body" sz="quarter" idx="14" hasCustomPrompt="1"/>
          </p:nvPr>
        </p:nvSpPr>
        <p:spPr>
          <a:xfrm>
            <a:off x="9213028"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8" name="Title 1">
            <a:extLst>
              <a:ext uri="{FF2B5EF4-FFF2-40B4-BE49-F238E27FC236}">
                <a16:creationId xmlns:a16="http://schemas.microsoft.com/office/drawing/2014/main" id="{BD9D4596-D8DC-06A3-B687-F63A5D460744}"/>
              </a:ext>
            </a:extLst>
          </p:cNvPr>
          <p:cNvSpPr>
            <a:spLocks noGrp="1"/>
          </p:cNvSpPr>
          <p:nvPr>
            <p:ph type="title" hasCustomPrompt="1"/>
          </p:nvPr>
        </p:nvSpPr>
        <p:spPr>
          <a:xfrm>
            <a:off x="384048" y="614978"/>
            <a:ext cx="9601200" cy="3499819"/>
          </a:xfrm>
        </p:spPr>
        <p:txBody>
          <a:bodyPr anchor="t">
            <a:noAutofit/>
          </a:bodyPr>
          <a:lstStyle>
            <a:lvl1pPr>
              <a:lnSpc>
                <a:spcPts val="4800"/>
              </a:lnSpc>
              <a:defRPr sz="4000"/>
            </a:lvl1pPr>
          </a:lstStyle>
          <a:p>
            <a:r>
              <a:rPr lang="en-US" dirty="0"/>
              <a:t>Headline statement goes here. Lorem ipsum dolor sit amet, consectetuer adipiscing elit. Maecenas porttitor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83919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with supporting copy 2">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0A59C78C-0CC3-904A-AE9E-464CA238AFFB}"/>
              </a:ext>
            </a:extLst>
          </p:cNvPr>
          <p:cNvSpPr>
            <a:spLocks noGrp="1"/>
          </p:cNvSpPr>
          <p:nvPr>
            <p:ph type="body" sz="quarter" idx="11" hasCustomPrompt="1"/>
          </p:nvPr>
        </p:nvSpPr>
        <p:spPr>
          <a:xfrm>
            <a:off x="386346" y="1676400"/>
            <a:ext cx="6166854" cy="1828800"/>
          </a:xfrm>
          <a:prstGeom prst="rect">
            <a:avLst/>
          </a:prstGeom>
        </p:spPr>
        <p:txBody>
          <a:bodyPr/>
          <a:lstStyle>
            <a:lvl1pPr marL="0" marR="0" indent="0" algn="l" defTabSz="914400" rtl="0" eaLnBrk="1" fontAlgn="auto" latinLnBrk="0" hangingPunct="1">
              <a:lnSpc>
                <a:spcPts val="2300"/>
              </a:lnSpc>
              <a:spcBef>
                <a:spcPts val="0"/>
              </a:spcBef>
              <a:spcAft>
                <a:spcPts val="0"/>
              </a:spcAft>
              <a:buClrTx/>
              <a:buSzTx/>
              <a:buFontTx/>
              <a:buNone/>
              <a:tabLst/>
              <a:defRPr sz="1600">
                <a:latin typeface="Beausite Classic" panose="020B0503030502060203" pitchFamily="34" charset="0"/>
              </a:defRPr>
            </a:lvl1pPr>
            <a:lvl2pPr marL="457200" indent="0">
              <a:buNone/>
              <a:defRPr sz="1600">
                <a:latin typeface="Beausite Classic" panose="020B0503030502060203" pitchFamily="34" charset="0"/>
              </a:defRPr>
            </a:lvl2pPr>
            <a:lvl3pPr marL="914400" indent="0">
              <a:buNone/>
              <a:defRPr sz="1600">
                <a:latin typeface="Beausite Classic" panose="020B0503030502060203" pitchFamily="34" charset="0"/>
              </a:defRPr>
            </a:lvl3pPr>
            <a:lvl4pPr marL="1371600" indent="0">
              <a:buNone/>
              <a:defRPr sz="1600">
                <a:latin typeface="Beausite Classic" panose="020B0503030502060203" pitchFamily="34" charset="0"/>
              </a:defRPr>
            </a:lvl4pPr>
            <a:lvl5pPr marL="1828800" indent="0">
              <a:buNone/>
              <a:defRPr sz="1600">
                <a:latin typeface="Beausite Classic" panose="020B0503030502060203"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sz="16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olero</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p>
        </p:txBody>
      </p:sp>
      <p:sp>
        <p:nvSpPr>
          <p:cNvPr id="5" name="Title 1">
            <a:extLst>
              <a:ext uri="{FF2B5EF4-FFF2-40B4-BE49-F238E27FC236}">
                <a16:creationId xmlns:a16="http://schemas.microsoft.com/office/drawing/2014/main" id="{80C62503-7DBF-6853-867C-C6E044449D8E}"/>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345494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with copy and lower image">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0A59C78C-0CC3-904A-AE9E-464CA238AFFB}"/>
              </a:ext>
            </a:extLst>
          </p:cNvPr>
          <p:cNvSpPr>
            <a:spLocks noGrp="1"/>
          </p:cNvSpPr>
          <p:nvPr>
            <p:ph type="body" sz="quarter" idx="11" hasCustomPrompt="1"/>
          </p:nvPr>
        </p:nvSpPr>
        <p:spPr>
          <a:xfrm>
            <a:off x="386346" y="1676400"/>
            <a:ext cx="8164190" cy="685798"/>
          </a:xfrm>
          <a:prstGeom prst="rect">
            <a:avLst/>
          </a:prstGeom>
        </p:spPr>
        <p:txBody>
          <a:bodyPr/>
          <a:lstStyle>
            <a:lvl1pPr marL="0" marR="0" indent="0" algn="l" defTabSz="914400" rtl="0" eaLnBrk="1" fontAlgn="auto" latinLnBrk="0" hangingPunct="1">
              <a:lnSpc>
                <a:spcPts val="2300"/>
              </a:lnSpc>
              <a:spcBef>
                <a:spcPts val="0"/>
              </a:spcBef>
              <a:spcAft>
                <a:spcPts val="0"/>
              </a:spcAft>
              <a:buClrTx/>
              <a:buSzTx/>
              <a:buFontTx/>
              <a:buNone/>
              <a:tabLst/>
              <a:defRPr sz="1600">
                <a:latin typeface="Beausite Classic" panose="020B0503030502060203" pitchFamily="34" charset="0"/>
              </a:defRPr>
            </a:lvl1pPr>
            <a:lvl2pPr marL="457200" indent="0">
              <a:buNone/>
              <a:defRPr sz="1600">
                <a:latin typeface="Beausite Classic" panose="020B0503030502060203" pitchFamily="34" charset="0"/>
              </a:defRPr>
            </a:lvl2pPr>
            <a:lvl3pPr marL="914400" indent="0">
              <a:buNone/>
              <a:defRPr sz="1600">
                <a:latin typeface="Beausite Classic" panose="020B0503030502060203" pitchFamily="34" charset="0"/>
              </a:defRPr>
            </a:lvl3pPr>
            <a:lvl4pPr marL="1371600" indent="0">
              <a:buNone/>
              <a:defRPr sz="1600">
                <a:latin typeface="Beausite Classic" panose="020B0503030502060203" pitchFamily="34" charset="0"/>
              </a:defRPr>
            </a:lvl4pPr>
            <a:lvl5pPr marL="1828800" indent="0">
              <a:buNone/>
              <a:defRPr sz="1600">
                <a:latin typeface="Beausite Classic" panose="020B0503030502060203"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sz="16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a:t>
            </a:r>
          </a:p>
        </p:txBody>
      </p:sp>
      <p:sp>
        <p:nvSpPr>
          <p:cNvPr id="5" name="Picture Placeholder 7">
            <a:extLst>
              <a:ext uri="{FF2B5EF4-FFF2-40B4-BE49-F238E27FC236}">
                <a16:creationId xmlns:a16="http://schemas.microsoft.com/office/drawing/2014/main" id="{23026BB3-8CA4-B5C8-ED9E-FE29E3A65F40}"/>
              </a:ext>
            </a:extLst>
          </p:cNvPr>
          <p:cNvSpPr>
            <a:spLocks noGrp="1"/>
          </p:cNvSpPr>
          <p:nvPr>
            <p:ph type="pic" sz="quarter" idx="13" hasCustomPrompt="1"/>
          </p:nvPr>
        </p:nvSpPr>
        <p:spPr>
          <a:xfrm>
            <a:off x="0" y="2514600"/>
            <a:ext cx="12192000" cy="4343401"/>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6" name="Title 1">
            <a:extLst>
              <a:ext uri="{FF2B5EF4-FFF2-40B4-BE49-F238E27FC236}">
                <a16:creationId xmlns:a16="http://schemas.microsoft.com/office/drawing/2014/main" id="{EE008D4D-00AC-1695-99A6-1852B44E06DA}"/>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252175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ating Layout">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0A59C78C-0CC3-904A-AE9E-464CA238AFFB}"/>
              </a:ext>
            </a:extLst>
          </p:cNvPr>
          <p:cNvSpPr>
            <a:spLocks noGrp="1"/>
          </p:cNvSpPr>
          <p:nvPr>
            <p:ph type="body" sz="quarter" idx="11" hasCustomPrompt="1"/>
          </p:nvPr>
        </p:nvSpPr>
        <p:spPr>
          <a:xfrm>
            <a:off x="386346" y="1216152"/>
            <a:ext cx="8164190" cy="685798"/>
          </a:xfrm>
          <a:prstGeom prst="rect">
            <a:avLst/>
          </a:prstGeom>
        </p:spPr>
        <p:txBody>
          <a:bodyPr/>
          <a:lstStyle>
            <a:lvl1pPr marL="0" marR="0" indent="0" algn="l" defTabSz="914400" rtl="0" eaLnBrk="1" fontAlgn="auto" latinLnBrk="0" hangingPunct="1">
              <a:lnSpc>
                <a:spcPts val="2300"/>
              </a:lnSpc>
              <a:spcBef>
                <a:spcPts val="0"/>
              </a:spcBef>
              <a:spcAft>
                <a:spcPts val="0"/>
              </a:spcAft>
              <a:buClrTx/>
              <a:buSzTx/>
              <a:buFontTx/>
              <a:buNone/>
              <a:tabLst/>
              <a:defRPr sz="1600">
                <a:latin typeface="Beausite Classic" panose="020B0503030502060203" pitchFamily="34" charset="0"/>
              </a:defRPr>
            </a:lvl1pPr>
            <a:lvl2pPr marL="457200" indent="0">
              <a:buNone/>
              <a:defRPr sz="1600">
                <a:latin typeface="Beausite Classic" panose="020B0503030502060203" pitchFamily="34" charset="0"/>
              </a:defRPr>
            </a:lvl2pPr>
            <a:lvl3pPr marL="914400" indent="0">
              <a:buNone/>
              <a:defRPr sz="1600">
                <a:latin typeface="Beausite Classic" panose="020B0503030502060203" pitchFamily="34" charset="0"/>
              </a:defRPr>
            </a:lvl3pPr>
            <a:lvl4pPr marL="1371600" indent="0">
              <a:buNone/>
              <a:defRPr sz="1600">
                <a:latin typeface="Beausite Classic" panose="020B0503030502060203" pitchFamily="34" charset="0"/>
              </a:defRPr>
            </a:lvl4pPr>
            <a:lvl5pPr marL="1828800" indent="0">
              <a:buNone/>
              <a:defRPr sz="1600">
                <a:latin typeface="Beausite Classic" panose="020B0503030502060203"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sz="16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a:t>
            </a:r>
          </a:p>
        </p:txBody>
      </p:sp>
      <p:sp>
        <p:nvSpPr>
          <p:cNvPr id="5" name="Picture Placeholder 7">
            <a:extLst>
              <a:ext uri="{FF2B5EF4-FFF2-40B4-BE49-F238E27FC236}">
                <a16:creationId xmlns:a16="http://schemas.microsoft.com/office/drawing/2014/main" id="{23026BB3-8CA4-B5C8-ED9E-FE29E3A65F40}"/>
              </a:ext>
            </a:extLst>
          </p:cNvPr>
          <p:cNvSpPr>
            <a:spLocks noGrp="1"/>
          </p:cNvSpPr>
          <p:nvPr>
            <p:ph type="pic" sz="quarter" idx="13" hasCustomPrompt="1"/>
          </p:nvPr>
        </p:nvSpPr>
        <p:spPr>
          <a:xfrm>
            <a:off x="0" y="1957646"/>
            <a:ext cx="12192000" cy="4900356"/>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6" name="Title 1">
            <a:extLst>
              <a:ext uri="{FF2B5EF4-FFF2-40B4-BE49-F238E27FC236}">
                <a16:creationId xmlns:a16="http://schemas.microsoft.com/office/drawing/2014/main" id="{EE008D4D-00AC-1695-99A6-1852B44E06DA}"/>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405384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tement with copy and lower image">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7">
            <a:extLst>
              <a:ext uri="{FF2B5EF4-FFF2-40B4-BE49-F238E27FC236}">
                <a16:creationId xmlns:a16="http://schemas.microsoft.com/office/drawing/2014/main" id="{AB66FCA9-576B-779C-B62C-5AF8B28A475F}"/>
              </a:ext>
            </a:extLst>
          </p:cNvPr>
          <p:cNvSpPr>
            <a:spLocks noGrp="1"/>
          </p:cNvSpPr>
          <p:nvPr>
            <p:ph type="pic" sz="quarter" idx="11" hasCustomPrompt="1"/>
          </p:nvPr>
        </p:nvSpPr>
        <p:spPr>
          <a:xfrm>
            <a:off x="914400" y="1582236"/>
            <a:ext cx="4545732" cy="5184978"/>
          </a:xfrm>
          <a:prstGeom prst="rect">
            <a:avLst/>
          </a:prstGeom>
          <a:solidFill>
            <a:schemeClr val="bg2"/>
          </a:solidFill>
        </p:spPr>
        <p:txBody>
          <a:bodyPr anchor="ctr">
            <a:normAutofit/>
          </a:bodyPr>
          <a:lstStyle>
            <a:lvl1pPr marL="0" indent="0" algn="ctr">
              <a:buNone/>
              <a:defRPr sz="1200" i="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7" name="Picture Placeholder 7">
            <a:extLst>
              <a:ext uri="{FF2B5EF4-FFF2-40B4-BE49-F238E27FC236}">
                <a16:creationId xmlns:a16="http://schemas.microsoft.com/office/drawing/2014/main" id="{C292B9C7-988C-7B2D-D71A-991646655A87}"/>
              </a:ext>
            </a:extLst>
          </p:cNvPr>
          <p:cNvSpPr>
            <a:spLocks noGrp="1"/>
          </p:cNvSpPr>
          <p:nvPr>
            <p:ph type="pic" sz="quarter" idx="12" hasCustomPrompt="1"/>
          </p:nvPr>
        </p:nvSpPr>
        <p:spPr>
          <a:xfrm>
            <a:off x="6731868" y="1582236"/>
            <a:ext cx="4545732" cy="5184978"/>
          </a:xfrm>
          <a:prstGeom prst="rect">
            <a:avLst/>
          </a:prstGeom>
          <a:solidFill>
            <a:schemeClr val="bg2"/>
          </a:solidFill>
        </p:spPr>
        <p:txBody>
          <a:bodyPr anchor="ctr">
            <a:normAutofit/>
          </a:bodyPr>
          <a:lstStyle>
            <a:lvl1pPr marL="0" indent="0" algn="ctr">
              <a:buNone/>
              <a:defRPr sz="1200" i="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8" name="Title 1">
            <a:extLst>
              <a:ext uri="{FF2B5EF4-FFF2-40B4-BE49-F238E27FC236}">
                <a16:creationId xmlns:a16="http://schemas.microsoft.com/office/drawing/2014/main" id="{464FFFC3-2C34-C6FD-969A-F497050D1B9E}"/>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194939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Line Title with supporting copy">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685AD2-41EB-869A-C81A-80CE117F0297}"/>
              </a:ext>
            </a:extLst>
          </p:cNvPr>
          <p:cNvSpPr>
            <a:spLocks noGrp="1"/>
          </p:cNvSpPr>
          <p:nvPr>
            <p:ph type="body" sz="quarter" idx="12"/>
          </p:nvPr>
        </p:nvSpPr>
        <p:spPr>
          <a:xfrm>
            <a:off x="385763" y="2981328"/>
            <a:ext cx="10663237" cy="2971800"/>
          </a:xfrm>
          <a:prstGeom prst="rect">
            <a:avLst/>
          </a:prstGeom>
        </p:spPr>
        <p:txBody>
          <a:bodyPr/>
          <a:lstStyle>
            <a:lvl1pPr>
              <a:lnSpc>
                <a:spcPts val="2300"/>
              </a:lnSpc>
              <a:spcAft>
                <a:spcPts val="1200"/>
              </a:spcAft>
              <a:buClr>
                <a:schemeClr val="accent5"/>
              </a:buClr>
              <a:defRPr sz="1600">
                <a:latin typeface="Beausite Classic" panose="020B0503030502060203" pitchFamily="34" charset="0"/>
              </a:defRPr>
            </a:lvl1pPr>
            <a:lvl2pPr>
              <a:lnSpc>
                <a:spcPts val="2300"/>
              </a:lnSpc>
              <a:spcAft>
                <a:spcPts val="1200"/>
              </a:spcAft>
              <a:buClr>
                <a:schemeClr val="accent5"/>
              </a:buClr>
              <a:defRPr sz="1600">
                <a:latin typeface="Beausite Classic" panose="020B0503030502060203" pitchFamily="34" charset="0"/>
              </a:defRPr>
            </a:lvl2pPr>
            <a:lvl3pPr>
              <a:lnSpc>
                <a:spcPts val="2300"/>
              </a:lnSpc>
              <a:spcAft>
                <a:spcPts val="1200"/>
              </a:spcAft>
              <a:buClr>
                <a:schemeClr val="accent5"/>
              </a:buClr>
              <a:defRPr sz="1600">
                <a:latin typeface="Beausite Classic" panose="020B0503030502060203" pitchFamily="34" charset="0"/>
              </a:defRPr>
            </a:lvl3pPr>
            <a:lvl4pPr>
              <a:lnSpc>
                <a:spcPts val="2300"/>
              </a:lnSpc>
              <a:spcAft>
                <a:spcPts val="1200"/>
              </a:spcAft>
              <a:buClr>
                <a:schemeClr val="accent5"/>
              </a:buClr>
              <a:defRPr sz="1600">
                <a:latin typeface="Beausite Classic" panose="020B0503030502060203" pitchFamily="34" charset="0"/>
              </a:defRPr>
            </a:lvl4pPr>
            <a:lvl5pPr>
              <a:lnSpc>
                <a:spcPts val="2300"/>
              </a:lnSpc>
              <a:spcAft>
                <a:spcPts val="1200"/>
              </a:spcAft>
              <a:buClr>
                <a:schemeClr val="accent5"/>
              </a:buClr>
              <a:defRPr sz="1600">
                <a:latin typeface="Beausite Classic" panose="020B05030305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F9623B7-6856-7474-7976-3F7D61D6F0E4}"/>
              </a:ext>
            </a:extLst>
          </p:cNvPr>
          <p:cNvSpPr>
            <a:spLocks noGrp="1"/>
          </p:cNvSpPr>
          <p:nvPr>
            <p:ph type="title" hasCustomPrompt="1"/>
          </p:nvPr>
        </p:nvSpPr>
        <p:spPr>
          <a:xfrm>
            <a:off x="381000" y="614978"/>
            <a:ext cx="11201400" cy="1366217"/>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338158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pporting copy">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685AD2-41EB-869A-C81A-80CE117F0297}"/>
              </a:ext>
            </a:extLst>
          </p:cNvPr>
          <p:cNvSpPr>
            <a:spLocks noGrp="1"/>
          </p:cNvSpPr>
          <p:nvPr>
            <p:ph type="body" sz="quarter" idx="12"/>
          </p:nvPr>
        </p:nvSpPr>
        <p:spPr>
          <a:xfrm>
            <a:off x="385763" y="1828800"/>
            <a:ext cx="10892445" cy="4124328"/>
          </a:xfrm>
          <a:prstGeom prst="rect">
            <a:avLst/>
          </a:prstGeom>
        </p:spPr>
        <p:txBody>
          <a:bodyPr/>
          <a:lstStyle>
            <a:lvl1pPr>
              <a:lnSpc>
                <a:spcPts val="2300"/>
              </a:lnSpc>
              <a:spcAft>
                <a:spcPts val="1200"/>
              </a:spcAft>
              <a:buClr>
                <a:schemeClr val="accent5"/>
              </a:buClr>
              <a:defRPr sz="1600">
                <a:latin typeface="Beausite Classic" panose="020B0503030502060203" pitchFamily="34" charset="0"/>
              </a:defRPr>
            </a:lvl1pPr>
            <a:lvl2pPr>
              <a:lnSpc>
                <a:spcPts val="2300"/>
              </a:lnSpc>
              <a:spcAft>
                <a:spcPts val="1200"/>
              </a:spcAft>
              <a:buClr>
                <a:schemeClr val="accent5"/>
              </a:buClr>
              <a:defRPr sz="1600">
                <a:latin typeface="Beausite Classic" panose="020B0503030502060203" pitchFamily="34" charset="0"/>
              </a:defRPr>
            </a:lvl2pPr>
            <a:lvl3pPr>
              <a:lnSpc>
                <a:spcPts val="2300"/>
              </a:lnSpc>
              <a:spcAft>
                <a:spcPts val="1200"/>
              </a:spcAft>
              <a:buClr>
                <a:schemeClr val="accent5"/>
              </a:buClr>
              <a:defRPr sz="1600">
                <a:latin typeface="Beausite Classic" panose="020B0503030502060203" pitchFamily="34" charset="0"/>
              </a:defRPr>
            </a:lvl3pPr>
            <a:lvl4pPr>
              <a:lnSpc>
                <a:spcPts val="2300"/>
              </a:lnSpc>
              <a:spcAft>
                <a:spcPts val="1200"/>
              </a:spcAft>
              <a:buClr>
                <a:schemeClr val="accent5"/>
              </a:buClr>
              <a:defRPr sz="1600">
                <a:latin typeface="Beausite Classic" panose="020B0503030502060203" pitchFamily="34" charset="0"/>
              </a:defRPr>
            </a:lvl4pPr>
            <a:lvl5pPr>
              <a:lnSpc>
                <a:spcPts val="2300"/>
              </a:lnSpc>
              <a:spcAft>
                <a:spcPts val="1200"/>
              </a:spcAft>
              <a:buClr>
                <a:schemeClr val="accent5"/>
              </a:buClr>
              <a:defRPr sz="1600">
                <a:latin typeface="Beausite Classic" panose="020B05030305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38E6038-93E2-7CC3-32E7-457148605D06}"/>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306731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tement with Supporting Copy Blocks">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DA78B8B-057F-8B4C-A774-2932C6F31396}"/>
              </a:ext>
            </a:extLst>
          </p:cNvPr>
          <p:cNvSpPr>
            <a:spLocks noGrp="1"/>
          </p:cNvSpPr>
          <p:nvPr>
            <p:ph type="body" sz="quarter" idx="11" hasCustomPrompt="1"/>
          </p:nvPr>
        </p:nvSpPr>
        <p:spPr>
          <a:xfrm>
            <a:off x="381000"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18" name="Text Placeholder 5">
            <a:extLst>
              <a:ext uri="{FF2B5EF4-FFF2-40B4-BE49-F238E27FC236}">
                <a16:creationId xmlns:a16="http://schemas.microsoft.com/office/drawing/2014/main" id="{C475DF5D-98FF-CB42-891F-29A1B1AFAD47}"/>
              </a:ext>
            </a:extLst>
          </p:cNvPr>
          <p:cNvSpPr>
            <a:spLocks noGrp="1"/>
          </p:cNvSpPr>
          <p:nvPr>
            <p:ph type="body" sz="quarter" idx="12" hasCustomPrompt="1"/>
          </p:nvPr>
        </p:nvSpPr>
        <p:spPr>
          <a:xfrm>
            <a:off x="3317838"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20" name="Text Placeholder 5">
            <a:extLst>
              <a:ext uri="{FF2B5EF4-FFF2-40B4-BE49-F238E27FC236}">
                <a16:creationId xmlns:a16="http://schemas.microsoft.com/office/drawing/2014/main" id="{E04721BB-BFB6-144E-ABA8-DB2DC6514D96}"/>
              </a:ext>
            </a:extLst>
          </p:cNvPr>
          <p:cNvSpPr>
            <a:spLocks noGrp="1"/>
          </p:cNvSpPr>
          <p:nvPr>
            <p:ph type="body" sz="quarter" idx="13" hasCustomPrompt="1"/>
          </p:nvPr>
        </p:nvSpPr>
        <p:spPr>
          <a:xfrm>
            <a:off x="6265433"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22" name="Text Placeholder 5">
            <a:extLst>
              <a:ext uri="{FF2B5EF4-FFF2-40B4-BE49-F238E27FC236}">
                <a16:creationId xmlns:a16="http://schemas.microsoft.com/office/drawing/2014/main" id="{A710D828-29F8-3B41-9C6C-01025D5FAC63}"/>
              </a:ext>
            </a:extLst>
          </p:cNvPr>
          <p:cNvSpPr>
            <a:spLocks noGrp="1"/>
          </p:cNvSpPr>
          <p:nvPr>
            <p:ph type="body" sz="quarter" idx="14" hasCustomPrompt="1"/>
          </p:nvPr>
        </p:nvSpPr>
        <p:spPr>
          <a:xfrm>
            <a:off x="9213028" y="4866368"/>
            <a:ext cx="2743200" cy="1534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2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8" name="Title 1">
            <a:extLst>
              <a:ext uri="{FF2B5EF4-FFF2-40B4-BE49-F238E27FC236}">
                <a16:creationId xmlns:a16="http://schemas.microsoft.com/office/drawing/2014/main" id="{13E3D411-8CF8-2B6D-1849-5F5901BD10D2}"/>
              </a:ext>
            </a:extLst>
          </p:cNvPr>
          <p:cNvSpPr>
            <a:spLocks noGrp="1"/>
          </p:cNvSpPr>
          <p:nvPr>
            <p:ph type="title" hasCustomPrompt="1"/>
          </p:nvPr>
        </p:nvSpPr>
        <p:spPr>
          <a:xfrm>
            <a:off x="381000" y="614978"/>
            <a:ext cx="9601200" cy="3499819"/>
          </a:xfrm>
        </p:spPr>
        <p:txBody>
          <a:bodyPr anchor="t">
            <a:noAutofit/>
          </a:bodyPr>
          <a:lstStyle>
            <a:lvl1pPr>
              <a:lnSpc>
                <a:spcPts val="4800"/>
              </a:lnSpc>
              <a:defRPr sz="4000"/>
            </a:lvl1pPr>
          </a:lstStyle>
          <a:p>
            <a:r>
              <a:rPr lang="en-US" dirty="0"/>
              <a:t>Headline statement goes here. Lorem ipsum dolor sit amet, consectetuer adipiscing elit. Maecenas porttitor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83211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pporting Copy">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DA78B8B-057F-8B4C-A774-2932C6F31396}"/>
              </a:ext>
            </a:extLst>
          </p:cNvPr>
          <p:cNvSpPr>
            <a:spLocks noGrp="1"/>
          </p:cNvSpPr>
          <p:nvPr>
            <p:ph type="body" sz="quarter" idx="11" hasCustomPrompt="1"/>
          </p:nvPr>
        </p:nvSpPr>
        <p:spPr>
          <a:xfrm>
            <a:off x="381000" y="2971800"/>
            <a:ext cx="3207572"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18" name="Text Placeholder 5">
            <a:extLst>
              <a:ext uri="{FF2B5EF4-FFF2-40B4-BE49-F238E27FC236}">
                <a16:creationId xmlns:a16="http://schemas.microsoft.com/office/drawing/2014/main" id="{C475DF5D-98FF-CB42-891F-29A1B1AFAD47}"/>
              </a:ext>
            </a:extLst>
          </p:cNvPr>
          <p:cNvSpPr>
            <a:spLocks noGrp="1"/>
          </p:cNvSpPr>
          <p:nvPr>
            <p:ph type="body" sz="quarter" idx="12" hasCustomPrompt="1"/>
          </p:nvPr>
        </p:nvSpPr>
        <p:spPr>
          <a:xfrm>
            <a:off x="4564828" y="2971800"/>
            <a:ext cx="3207572"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8" name="Text Placeholder 5">
            <a:extLst>
              <a:ext uri="{FF2B5EF4-FFF2-40B4-BE49-F238E27FC236}">
                <a16:creationId xmlns:a16="http://schemas.microsoft.com/office/drawing/2014/main" id="{36E61893-69B6-047A-96D3-0DE6DE568F7F}"/>
              </a:ext>
            </a:extLst>
          </p:cNvPr>
          <p:cNvSpPr>
            <a:spLocks noGrp="1"/>
          </p:cNvSpPr>
          <p:nvPr>
            <p:ph type="body" sz="quarter" idx="15" hasCustomPrompt="1"/>
          </p:nvPr>
        </p:nvSpPr>
        <p:spPr>
          <a:xfrm>
            <a:off x="8748656" y="2971800"/>
            <a:ext cx="3207572"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7" name="Title 1">
            <a:extLst>
              <a:ext uri="{FF2B5EF4-FFF2-40B4-BE49-F238E27FC236}">
                <a16:creationId xmlns:a16="http://schemas.microsoft.com/office/drawing/2014/main" id="{661450F0-0742-EFB8-435F-AD4685ED6018}"/>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201647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2"/>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F75FAF0A-0455-2A42-9EE5-58CF2039C058}"/>
              </a:ext>
            </a:extLst>
          </p:cNvPr>
          <p:cNvSpPr>
            <a:spLocks noGrp="1"/>
          </p:cNvSpPr>
          <p:nvPr>
            <p:ph type="body" sz="quarter" idx="10" hasCustomPrompt="1"/>
          </p:nvPr>
        </p:nvSpPr>
        <p:spPr>
          <a:xfrm>
            <a:off x="380999" y="622042"/>
            <a:ext cx="11339513" cy="5321300"/>
          </a:xfrm>
          <a:prstGeom prst="rect">
            <a:avLst/>
          </a:prstGeom>
        </p:spPr>
        <p:txBody>
          <a:bodyPr/>
          <a:lstStyle>
            <a:lvl1pPr marL="0" marR="0" indent="0" algn="l" defTabSz="914400" rtl="0" eaLnBrk="1" fontAlgn="auto" latinLnBrk="0" hangingPunct="1">
              <a:lnSpc>
                <a:spcPts val="5000"/>
              </a:lnSpc>
              <a:spcBef>
                <a:spcPts val="0"/>
              </a:spcBef>
              <a:spcAft>
                <a:spcPts val="0"/>
              </a:spcAft>
              <a:buClrTx/>
              <a:buSzTx/>
              <a:buFontTx/>
              <a:buNone/>
              <a:tabLst/>
              <a:defRPr sz="4000" b="1" i="0">
                <a:solidFill>
                  <a:schemeClr val="bg1"/>
                </a:solidFill>
                <a:latin typeface="Beausite Classic Semibold" panose="020B0503030502060203" pitchFamily="34" charset="0"/>
              </a:defRPr>
            </a:lvl1pPr>
            <a:lvl2pPr marL="457200" indent="0">
              <a:lnSpc>
                <a:spcPts val="4800"/>
              </a:lnSpc>
              <a:buNone/>
              <a:defRPr sz="4000" b="0" i="0">
                <a:solidFill>
                  <a:schemeClr val="bg1"/>
                </a:solidFill>
                <a:latin typeface="Beausite Classic" panose="020B0503030502060203" pitchFamily="34" charset="0"/>
              </a:defRPr>
            </a:lvl2pPr>
            <a:lvl3pPr marL="914400" indent="0">
              <a:lnSpc>
                <a:spcPts val="4800"/>
              </a:lnSpc>
              <a:buNone/>
              <a:defRPr sz="4000" b="0" i="0">
                <a:solidFill>
                  <a:schemeClr val="bg1"/>
                </a:solidFill>
                <a:latin typeface="Beausite Classic" panose="020B0503030502060203" pitchFamily="34" charset="0"/>
              </a:defRPr>
            </a:lvl3pPr>
            <a:lvl4pPr marL="1371600" indent="0">
              <a:lnSpc>
                <a:spcPts val="4800"/>
              </a:lnSpc>
              <a:buNone/>
              <a:defRPr sz="4000" b="0" i="0">
                <a:solidFill>
                  <a:schemeClr val="bg1"/>
                </a:solidFill>
                <a:latin typeface="Beausite Classic" panose="020B0503030502060203" pitchFamily="34" charset="0"/>
              </a:defRPr>
            </a:lvl4pPr>
            <a:lvl5pPr marL="1828800" indent="0">
              <a:lnSpc>
                <a:spcPts val="4800"/>
              </a:lnSpc>
              <a:buNone/>
              <a:defRPr sz="4000" b="0" i="0">
                <a:solidFill>
                  <a:schemeClr val="bg1"/>
                </a:solidFill>
                <a:latin typeface="Beausite Classic" panose="020B0503030502060203" pitchFamily="34" charset="0"/>
              </a:defRPr>
            </a:lvl5pPr>
          </a:lstStyle>
          <a:p>
            <a:pPr marL="0" marR="0" lvl="0" indent="0" algn="l" defTabSz="914400" rtl="0" eaLnBrk="1" fontAlgn="auto" latinLnBrk="0" hangingPunct="1">
              <a:lnSpc>
                <a:spcPts val="5000"/>
              </a:lnSpc>
              <a:spcBef>
                <a:spcPts val="0"/>
              </a:spcBef>
              <a:spcAft>
                <a:spcPts val="0"/>
              </a:spcAft>
              <a:buClrTx/>
              <a:buSzTx/>
              <a:buFontTx/>
              <a:buNone/>
              <a:tabLst/>
              <a:defRPr/>
            </a:pPr>
            <a:r>
              <a:rPr lang="en-US" sz="4000" b="0" i="0" kern="1200" dirty="0">
                <a:solidFill>
                  <a:schemeClr val="bg1"/>
                </a:solidFill>
                <a:effectLst/>
                <a:latin typeface="Beausite Classic" panose="020B0503030502060203" pitchFamily="34" charset="0"/>
                <a:ea typeface="+mn-ea"/>
                <a:cs typeface="Arial" panose="020B0604020202020204" pitchFamily="34" charset="0"/>
              </a:rPr>
              <a:t>Headline statement goes here. Lorem ipsum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dolupta</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quataque</a:t>
            </a:r>
            <a:r>
              <a:rPr lang="en-US" sz="4000" b="0" i="0" kern="1200" dirty="0">
                <a:solidFill>
                  <a:schemeClr val="bg1"/>
                </a:solidFill>
                <a:effectLst/>
                <a:latin typeface="Beausite Classic" panose="020B0503030502060203" pitchFamily="34" charset="0"/>
                <a:ea typeface="+mn-ea"/>
                <a:cs typeface="Arial" panose="020B0604020202020204" pitchFamily="34" charset="0"/>
              </a:rPr>
              <a:t> sit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hitae</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quunt</a:t>
            </a:r>
            <a:r>
              <a:rPr lang="en-US" sz="4000" b="0" i="0" kern="1200" dirty="0">
                <a:solidFill>
                  <a:schemeClr val="bg1"/>
                </a:solidFill>
                <a:effectLst/>
                <a:latin typeface="Beausite Classic" panose="020B0503030502060203" pitchFamily="34" charset="0"/>
                <a:ea typeface="+mn-ea"/>
                <a:cs typeface="Arial" panose="020B0604020202020204" pitchFamily="34" charset="0"/>
              </a:rPr>
              <a:t> mi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teh</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pelitatus</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nulparum</a:t>
            </a:r>
            <a:r>
              <a:rPr lang="en-US" sz="4000" b="0" i="0" kern="1200" dirty="0">
                <a:solidFill>
                  <a:schemeClr val="bg1"/>
                </a:solidFill>
                <a:effectLst/>
                <a:latin typeface="Beausite Classic" panose="020B0503030502060203" pitchFamily="34" charset="0"/>
                <a:ea typeface="+mn-ea"/>
                <a:cs typeface="Arial" panose="020B0604020202020204" pitchFamily="34" charset="0"/>
              </a:rPr>
              <a:t> que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porumqu</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iatiusantia</a:t>
            </a:r>
            <a:r>
              <a:rPr lang="en-US" sz="4000" b="0" i="0" kern="1200" dirty="0">
                <a:solidFill>
                  <a:schemeClr val="bg1"/>
                </a:solidFill>
                <a:effectLst/>
                <a:latin typeface="Beausite Classic" panose="020B0503030502060203" pitchFamily="34" charset="0"/>
                <a:ea typeface="+mn-ea"/>
                <a:cs typeface="Arial" panose="020B0604020202020204" pitchFamily="34" charset="0"/>
              </a:rPr>
              <a:t> dolor.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aborias</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volorem</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porioremque</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odis</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aliquam</a:t>
            </a:r>
            <a:r>
              <a:rPr lang="en-US" sz="4000" b="0" i="0" kern="1200" dirty="0">
                <a:solidFill>
                  <a:schemeClr val="bg1"/>
                </a:solidFill>
                <a:effectLst/>
                <a:latin typeface="Beausite Classic" panose="020B0503030502060203" pitchFamily="34" charset="0"/>
                <a:ea typeface="+mn-ea"/>
                <a:cs typeface="Arial" panose="020B0604020202020204" pitchFamily="34" charset="0"/>
              </a:rPr>
              <a:t> et re nus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utenihi</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llenima</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gnatent</a:t>
            </a:r>
            <a:r>
              <a:rPr lang="en-US" sz="4000" b="0" i="0" kern="1200" dirty="0">
                <a:solidFill>
                  <a:schemeClr val="bg1"/>
                </a:solidFill>
                <a:effectLst/>
                <a:latin typeface="Beausite Classic" panose="020B0503030502060203" pitchFamily="34" charset="0"/>
                <a:ea typeface="+mn-ea"/>
                <a:cs typeface="Arial" panose="020B0604020202020204" pitchFamily="34" charset="0"/>
              </a:rPr>
              <a:t> ide et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untium</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tem</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fuga</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Ceperumquam</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nusam</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expe</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volore</a:t>
            </a:r>
            <a:r>
              <a:rPr lang="en-US" sz="4000" b="0" i="0" kern="1200" dirty="0">
                <a:solidFill>
                  <a:schemeClr val="bg1"/>
                </a:solidFill>
                <a:effectLst/>
                <a:latin typeface="Beausite Classic" panose="020B0503030502060203" pitchFamily="34" charset="0"/>
                <a:ea typeface="+mn-ea"/>
                <a:cs typeface="Arial" panose="020B0604020202020204" pitchFamily="34" charset="0"/>
              </a:rPr>
              <a:t> nus et,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conse</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imod</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esequae</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velicia</a:t>
            </a:r>
            <a:r>
              <a:rPr lang="en-US" sz="4000" b="0" i="0" kern="1200" dirty="0">
                <a:solidFill>
                  <a:schemeClr val="bg1"/>
                </a:solidFill>
                <a:effectLst/>
                <a:latin typeface="Beausite Classic" panose="020B0503030502060203" pitchFamily="34" charset="0"/>
                <a:ea typeface="+mn-ea"/>
                <a:cs typeface="Arial" panose="020B0604020202020204" pitchFamily="34" charset="0"/>
              </a:rPr>
              <a: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volorepel</a:t>
            </a:r>
            <a:r>
              <a:rPr lang="en-US" sz="4000" b="0" i="0" kern="1200" dirty="0">
                <a:solidFill>
                  <a:schemeClr val="bg1"/>
                </a:solidFill>
                <a:effectLst/>
                <a:latin typeface="Beausite Classic" panose="020B0503030502060203" pitchFamily="34" charset="0"/>
                <a:ea typeface="+mn-ea"/>
                <a:cs typeface="Arial" panose="020B0604020202020204" pitchFamily="34" charset="0"/>
              </a:rPr>
              <a:t> et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explam</a:t>
            </a:r>
            <a:r>
              <a:rPr lang="en-US" sz="4000" b="0" i="0" kern="1200" dirty="0">
                <a:solidFill>
                  <a:schemeClr val="bg1"/>
                </a:solidFill>
                <a:effectLst/>
                <a:latin typeface="Beausite Classic" panose="020B0503030502060203" pitchFamily="34" charset="0"/>
                <a:ea typeface="+mn-ea"/>
                <a:cs typeface="Arial" panose="020B0604020202020204" pitchFamily="34" charset="0"/>
              </a:rPr>
              <a:t>, dolor </a:t>
            </a:r>
            <a:r>
              <a:rPr lang="en-US" sz="4000" b="0" i="0" kern="1200" dirty="0" err="1">
                <a:solidFill>
                  <a:schemeClr val="bg1"/>
                </a:solidFill>
                <a:effectLst/>
                <a:latin typeface="Beausite Classic" panose="020B0503030502060203" pitchFamily="34" charset="0"/>
                <a:ea typeface="+mn-ea"/>
                <a:cs typeface="Arial" panose="020B0604020202020204" pitchFamily="34" charset="0"/>
              </a:rPr>
              <a:t>voloreptur</a:t>
            </a:r>
            <a:r>
              <a:rPr lang="en-US" sz="4000" b="0" i="0" kern="1200" dirty="0">
                <a:solidFill>
                  <a:schemeClr val="bg1"/>
                </a:solidFill>
                <a:effectLst/>
                <a:latin typeface="Beausite Classic" panose="020B0503030502060203" pitchFamily="34" charset="0"/>
                <a:ea typeface="+mn-ea"/>
                <a:cs typeface="Arial" panose="020B0604020202020204" pitchFamily="34" charset="0"/>
              </a:rPr>
              <a:t> re none.</a:t>
            </a:r>
          </a:p>
        </p:txBody>
      </p:sp>
    </p:spTree>
    <p:extLst>
      <p:ext uri="{BB962C8B-B14F-4D97-AF65-F5344CB8AC3E}">
        <p14:creationId xmlns:p14="http://schemas.microsoft.com/office/powerpoint/2010/main" val="1972614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pporting Copy B">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DA78B8B-057F-8B4C-A774-2932C6F31396}"/>
              </a:ext>
            </a:extLst>
          </p:cNvPr>
          <p:cNvSpPr>
            <a:spLocks noGrp="1"/>
          </p:cNvSpPr>
          <p:nvPr>
            <p:ph type="body" sz="quarter" idx="11" hasCustomPrompt="1"/>
          </p:nvPr>
        </p:nvSpPr>
        <p:spPr>
          <a:xfrm>
            <a:off x="381000" y="2971800"/>
            <a:ext cx="2667000"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18" name="Text Placeholder 5">
            <a:extLst>
              <a:ext uri="{FF2B5EF4-FFF2-40B4-BE49-F238E27FC236}">
                <a16:creationId xmlns:a16="http://schemas.microsoft.com/office/drawing/2014/main" id="{C475DF5D-98FF-CB42-891F-29A1B1AFAD47}"/>
              </a:ext>
            </a:extLst>
          </p:cNvPr>
          <p:cNvSpPr>
            <a:spLocks noGrp="1"/>
          </p:cNvSpPr>
          <p:nvPr>
            <p:ph type="body" sz="quarter" idx="12" hasCustomPrompt="1"/>
          </p:nvPr>
        </p:nvSpPr>
        <p:spPr>
          <a:xfrm>
            <a:off x="3350409" y="2971800"/>
            <a:ext cx="2667000"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8" name="Text Placeholder 5">
            <a:extLst>
              <a:ext uri="{FF2B5EF4-FFF2-40B4-BE49-F238E27FC236}">
                <a16:creationId xmlns:a16="http://schemas.microsoft.com/office/drawing/2014/main" id="{36E61893-69B6-047A-96D3-0DE6DE568F7F}"/>
              </a:ext>
            </a:extLst>
          </p:cNvPr>
          <p:cNvSpPr>
            <a:spLocks noGrp="1"/>
          </p:cNvSpPr>
          <p:nvPr>
            <p:ph type="body" sz="quarter" idx="15" hasCustomPrompt="1"/>
          </p:nvPr>
        </p:nvSpPr>
        <p:spPr>
          <a:xfrm>
            <a:off x="9289228" y="2971800"/>
            <a:ext cx="2667000"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7" name="Text Placeholder 5">
            <a:extLst>
              <a:ext uri="{FF2B5EF4-FFF2-40B4-BE49-F238E27FC236}">
                <a16:creationId xmlns:a16="http://schemas.microsoft.com/office/drawing/2014/main" id="{621ACABB-932D-76CF-9986-A3AC82720A80}"/>
              </a:ext>
            </a:extLst>
          </p:cNvPr>
          <p:cNvSpPr>
            <a:spLocks noGrp="1"/>
          </p:cNvSpPr>
          <p:nvPr>
            <p:ph type="body" sz="quarter" idx="16" hasCustomPrompt="1"/>
          </p:nvPr>
        </p:nvSpPr>
        <p:spPr>
          <a:xfrm>
            <a:off x="6319818" y="2971800"/>
            <a:ext cx="2667000" cy="3439432"/>
          </a:xfrm>
          <a:prstGeom prst="rect">
            <a:avLst/>
          </a:prstGeom>
        </p:spPr>
        <p:txBody>
          <a:bodyPr/>
          <a:lstStyle>
            <a:lvl1pPr marL="0" marR="0" indent="0" algn="l" defTabSz="914400" rtl="0" eaLnBrk="1" fontAlgn="auto" latinLnBrk="0" hangingPunct="1">
              <a:lnSpc>
                <a:spcPts val="1800"/>
              </a:lnSpc>
              <a:spcBef>
                <a:spcPts val="0"/>
              </a:spcBef>
              <a:spcAft>
                <a:spcPts val="0"/>
              </a:spcAft>
              <a:buClrTx/>
              <a:buSzTx/>
              <a:buFontTx/>
              <a:buNone/>
              <a:tabLst/>
              <a:defRPr sz="1400">
                <a:latin typeface="Beausite Classic" panose="020B0503030502060203" pitchFamily="34" charset="0"/>
              </a:defRPr>
            </a:lvl1pPr>
            <a:lvl2pPr>
              <a:lnSpc>
                <a:spcPts val="1800"/>
              </a:lnSpc>
              <a:defRPr sz="1200">
                <a:latin typeface="Beausite Classic" panose="020B0503030502060203" pitchFamily="34" charset="0"/>
              </a:defRPr>
            </a:lvl2pPr>
            <a:lvl3pPr>
              <a:lnSpc>
                <a:spcPts val="1800"/>
              </a:lnSpc>
              <a:defRPr sz="1200">
                <a:latin typeface="Beausite Classic" panose="020B0503030502060203" pitchFamily="34" charset="0"/>
              </a:defRPr>
            </a:lvl3pPr>
            <a:lvl4pPr>
              <a:lnSpc>
                <a:spcPts val="1800"/>
              </a:lnSpc>
              <a:defRPr sz="1200">
                <a:latin typeface="Beausite Classic" panose="020B0503030502060203" pitchFamily="34" charset="0"/>
              </a:defRPr>
            </a:lvl4pPr>
            <a:lvl5pPr>
              <a:lnSpc>
                <a:spcPts val="1800"/>
              </a:lnSpc>
              <a:defRPr sz="1200">
                <a:latin typeface="Beausite Classic" panose="020B0503030502060203" pitchFamily="34" charset="0"/>
              </a:defRPr>
            </a:lvl5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200" b="1" i="0" kern="1200" dirty="0">
                <a:solidFill>
                  <a:schemeClr val="tx1"/>
                </a:solidFill>
                <a:effectLst/>
                <a:latin typeface="Beausite Classic Semibold" panose="020B0503030502060203" pitchFamily="34" charset="0"/>
                <a:ea typeface="+mn-ea"/>
                <a:cs typeface="Arial" panose="020B0604020202020204" pitchFamily="34" charset="0"/>
              </a:rPr>
              <a:t>Headline statement goes here. </a:t>
            </a:r>
            <a:br>
              <a:rPr lang="en-US" sz="1200" b="0" i="0" kern="1200" dirty="0">
                <a:solidFill>
                  <a:schemeClr val="tx1"/>
                </a:solidFill>
                <a:effectLst/>
                <a:latin typeface="Beausite Classic" panose="020B0503030502060203" pitchFamily="34" charset="0"/>
                <a:ea typeface="+mn-ea"/>
                <a:cs typeface="Arial" panose="020B0604020202020204" pitchFamily="34" charset="0"/>
              </a:rPr>
            </a:br>
            <a:r>
              <a:rPr lang="en-US" sz="12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2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200" b="0" i="0" kern="1200" dirty="0">
                <a:solidFill>
                  <a:schemeClr val="tx1"/>
                </a:solidFill>
                <a:effectLst/>
                <a:latin typeface="Beausite Classic" panose="020B0503030502060203" pitchFamily="34" charset="0"/>
                <a:ea typeface="+mn-ea"/>
                <a:cs typeface="Arial" panose="020B0604020202020204" pitchFamily="34" charset="0"/>
              </a:rPr>
              <a:t>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2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2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2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2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200" b="0" i="0" kern="1200" dirty="0">
                <a:solidFill>
                  <a:schemeClr val="tx1"/>
                </a:solidFill>
                <a:effectLst/>
                <a:latin typeface="Beausite Classic" panose="020B0503030502060203" pitchFamily="34" charset="0"/>
                <a:ea typeface="+mn-ea"/>
                <a:cs typeface="Arial" panose="020B0604020202020204" pitchFamily="34" charset="0"/>
              </a:rPr>
              <a:t> lorem.</a:t>
            </a:r>
          </a:p>
        </p:txBody>
      </p:sp>
      <p:sp>
        <p:nvSpPr>
          <p:cNvPr id="9" name="Title 1">
            <a:extLst>
              <a:ext uri="{FF2B5EF4-FFF2-40B4-BE49-F238E27FC236}">
                <a16:creationId xmlns:a16="http://schemas.microsoft.com/office/drawing/2014/main" id="{AE3BC417-D4AD-C173-F1A5-062D20AC8DEF}"/>
              </a:ext>
            </a:extLst>
          </p:cNvPr>
          <p:cNvSpPr>
            <a:spLocks noGrp="1"/>
          </p:cNvSpPr>
          <p:nvPr>
            <p:ph type="title" hasCustomPrompt="1"/>
          </p:nvPr>
        </p:nvSpPr>
        <p:spPr>
          <a:xfrm>
            <a:off x="381000" y="614979"/>
            <a:ext cx="11201400" cy="985222"/>
          </a:xfrm>
        </p:spPr>
        <p:txBody>
          <a:bodyPr anchor="t">
            <a:noAutofit/>
          </a:bodyPr>
          <a:lstStyle>
            <a:lvl1pPr>
              <a:lnSpc>
                <a:spcPts val="4800"/>
              </a:lnSpc>
              <a:defRPr sz="4000"/>
            </a:lvl1pPr>
          </a:lstStyle>
          <a:p>
            <a:r>
              <a:rPr lang="en-US" dirty="0"/>
              <a:t>Headline statement goes here. Lorem ipsum</a:t>
            </a:r>
          </a:p>
        </p:txBody>
      </p:sp>
    </p:spTree>
    <p:extLst>
      <p:ext uri="{BB962C8B-B14F-4D97-AF65-F5344CB8AC3E}">
        <p14:creationId xmlns:p14="http://schemas.microsoft.com/office/powerpoint/2010/main" val="1427873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Navy">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12780-1F95-F94F-A61E-287F4B7DC2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8" name="Text Placeholder 5">
            <a:extLst>
              <a:ext uri="{FF2B5EF4-FFF2-40B4-BE49-F238E27FC236}">
                <a16:creationId xmlns:a16="http://schemas.microsoft.com/office/drawing/2014/main" id="{A256E370-E3DD-2B42-8090-F5D153FFBDA8}"/>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bg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12" name="Text Placeholder 10">
            <a:extLst>
              <a:ext uri="{FF2B5EF4-FFF2-40B4-BE49-F238E27FC236}">
                <a16:creationId xmlns:a16="http://schemas.microsoft.com/office/drawing/2014/main" id="{34F0DC7A-3E6C-2E4A-B4AB-6C86B5DDEAB2}"/>
              </a:ext>
            </a:extLst>
          </p:cNvPr>
          <p:cNvSpPr>
            <a:spLocks noGrp="1"/>
          </p:cNvSpPr>
          <p:nvPr>
            <p:ph type="body" sz="quarter" idx="11" hasCustomPrompt="1"/>
          </p:nvPr>
        </p:nvSpPr>
        <p:spPr>
          <a:xfrm>
            <a:off x="8366762" y="6126588"/>
            <a:ext cx="3429000" cy="304800"/>
          </a:xfrm>
          <a:prstGeom prst="rect">
            <a:avLst/>
          </a:prstGeom>
        </p:spPr>
        <p:txBody>
          <a:bodyPr/>
          <a:lstStyle>
            <a:lvl1pPr marL="0" indent="0">
              <a:buNone/>
              <a:defRPr sz="1600">
                <a:solidFill>
                  <a:schemeClr val="bg1"/>
                </a:solidFill>
                <a:latin typeface="Beausite Classic" panose="020B0503030502060203" pitchFamily="34" charset="0"/>
              </a:defRPr>
            </a:lvl1pPr>
            <a:lvl2pPr marL="457200" indent="0">
              <a:buNone/>
              <a:defRPr sz="1600">
                <a:solidFill>
                  <a:schemeClr val="bg1"/>
                </a:solidFill>
                <a:latin typeface="Beausite Classic" panose="020B0503030502060203" pitchFamily="34" charset="0"/>
              </a:defRPr>
            </a:lvl2pPr>
            <a:lvl3pPr marL="914400" indent="0">
              <a:buNone/>
              <a:defRPr sz="1600">
                <a:solidFill>
                  <a:schemeClr val="bg1"/>
                </a:solidFill>
                <a:latin typeface="Beausite Classic" panose="020B0503030502060203" pitchFamily="34" charset="0"/>
              </a:defRPr>
            </a:lvl3pPr>
            <a:lvl4pPr marL="1371600" indent="0">
              <a:buNone/>
              <a:defRPr sz="1600">
                <a:solidFill>
                  <a:schemeClr val="bg1"/>
                </a:solidFill>
                <a:latin typeface="Beausite Classic" panose="020B0503030502060203" pitchFamily="34" charset="0"/>
              </a:defRPr>
            </a:lvl4pPr>
            <a:lvl5pPr marL="1828800" indent="0">
              <a:buNone/>
              <a:defRPr sz="1600">
                <a:solidFill>
                  <a:schemeClr val="bg1"/>
                </a:solidFill>
                <a:latin typeface="Beausite Classic" panose="020B0503030502060203" pitchFamily="34" charset="0"/>
              </a:defRPr>
            </a:lvl5pPr>
          </a:lstStyle>
          <a:p>
            <a:pPr algn="r">
              <a:lnSpc>
                <a:spcPct val="100000"/>
              </a:lnSpc>
            </a:pPr>
            <a:r>
              <a:rPr lang="en-US" sz="1600" b="1" dirty="0">
                <a:solidFill>
                  <a:schemeClr val="bg1"/>
                </a:solidFill>
                <a:latin typeface="Beausite Classic" panose="020B0503030502060203" pitchFamily="34" charset="0"/>
                <a:cs typeface="Arial" panose="020B0604020202020204" pitchFamily="34" charset="0"/>
              </a:rPr>
              <a:t>Presentation Title Goes Here</a:t>
            </a:r>
          </a:p>
        </p:txBody>
      </p:sp>
    </p:spTree>
    <p:extLst>
      <p:ext uri="{BB962C8B-B14F-4D97-AF65-F5344CB8AC3E}">
        <p14:creationId xmlns:p14="http://schemas.microsoft.com/office/powerpoint/2010/main" val="2742164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Divider Dark Gre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9B621-B09D-BD48-9119-140058C58C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5" name="Text Placeholder 5">
            <a:extLst>
              <a:ext uri="{FF2B5EF4-FFF2-40B4-BE49-F238E27FC236}">
                <a16:creationId xmlns:a16="http://schemas.microsoft.com/office/drawing/2014/main" id="{2C3E55E8-DF2A-B84B-AAAC-1F5A0C5D3331}"/>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bg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6" name="Text Placeholder 10">
            <a:extLst>
              <a:ext uri="{FF2B5EF4-FFF2-40B4-BE49-F238E27FC236}">
                <a16:creationId xmlns:a16="http://schemas.microsoft.com/office/drawing/2014/main" id="{F8943806-DB7F-9D40-B8A3-682E4EE0BF52}"/>
              </a:ext>
            </a:extLst>
          </p:cNvPr>
          <p:cNvSpPr>
            <a:spLocks noGrp="1"/>
          </p:cNvSpPr>
          <p:nvPr>
            <p:ph type="body" sz="quarter" idx="11" hasCustomPrompt="1"/>
          </p:nvPr>
        </p:nvSpPr>
        <p:spPr>
          <a:xfrm>
            <a:off x="8366762" y="6126588"/>
            <a:ext cx="3429000" cy="304800"/>
          </a:xfrm>
          <a:prstGeom prst="rect">
            <a:avLst/>
          </a:prstGeom>
        </p:spPr>
        <p:txBody>
          <a:bodyPr/>
          <a:lstStyle>
            <a:lvl1pPr marL="0" indent="0">
              <a:buNone/>
              <a:defRPr sz="1600">
                <a:solidFill>
                  <a:schemeClr val="bg1"/>
                </a:solidFill>
                <a:latin typeface="Beausite Classic" panose="020B0503030502060203" pitchFamily="34" charset="0"/>
              </a:defRPr>
            </a:lvl1pPr>
            <a:lvl2pPr marL="457200" indent="0">
              <a:buNone/>
              <a:defRPr sz="1600">
                <a:solidFill>
                  <a:schemeClr val="bg1"/>
                </a:solidFill>
                <a:latin typeface="Beausite Classic" panose="020B0503030502060203" pitchFamily="34" charset="0"/>
              </a:defRPr>
            </a:lvl2pPr>
            <a:lvl3pPr marL="914400" indent="0">
              <a:buNone/>
              <a:defRPr sz="1600">
                <a:solidFill>
                  <a:schemeClr val="bg1"/>
                </a:solidFill>
                <a:latin typeface="Beausite Classic" panose="020B0503030502060203" pitchFamily="34" charset="0"/>
              </a:defRPr>
            </a:lvl3pPr>
            <a:lvl4pPr marL="1371600" indent="0">
              <a:buNone/>
              <a:defRPr sz="1600">
                <a:solidFill>
                  <a:schemeClr val="bg1"/>
                </a:solidFill>
                <a:latin typeface="Beausite Classic" panose="020B0503030502060203" pitchFamily="34" charset="0"/>
              </a:defRPr>
            </a:lvl4pPr>
            <a:lvl5pPr marL="1828800" indent="0">
              <a:buNone/>
              <a:defRPr sz="1600">
                <a:solidFill>
                  <a:schemeClr val="bg1"/>
                </a:solidFill>
                <a:latin typeface="Beausite Classic" panose="020B0503030502060203" pitchFamily="34" charset="0"/>
              </a:defRPr>
            </a:lvl5pPr>
          </a:lstStyle>
          <a:p>
            <a:pPr algn="r">
              <a:lnSpc>
                <a:spcPct val="100000"/>
              </a:lnSpc>
            </a:pPr>
            <a:r>
              <a:rPr lang="en-US" sz="1600" b="1" dirty="0">
                <a:solidFill>
                  <a:schemeClr val="bg1"/>
                </a:solidFill>
                <a:latin typeface="Beausite Classic" panose="020B0503030502060203" pitchFamily="34" charset="0"/>
                <a:cs typeface="Arial" panose="020B0604020202020204" pitchFamily="34" charset="0"/>
              </a:rPr>
              <a:t>Presentation Title Goes Here</a:t>
            </a:r>
          </a:p>
        </p:txBody>
      </p:sp>
    </p:spTree>
    <p:extLst>
      <p:ext uri="{BB962C8B-B14F-4D97-AF65-F5344CB8AC3E}">
        <p14:creationId xmlns:p14="http://schemas.microsoft.com/office/powerpoint/2010/main" val="209816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80E182-EC0F-B249-9205-3211BC7E5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8" name="Text Placeholder 5">
            <a:extLst>
              <a:ext uri="{FF2B5EF4-FFF2-40B4-BE49-F238E27FC236}">
                <a16:creationId xmlns:a16="http://schemas.microsoft.com/office/drawing/2014/main" id="{403B870A-E38F-A948-A3F8-E77AE0E5850C}"/>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tx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12" name="Text Placeholder 16">
            <a:extLst>
              <a:ext uri="{FF2B5EF4-FFF2-40B4-BE49-F238E27FC236}">
                <a16:creationId xmlns:a16="http://schemas.microsoft.com/office/drawing/2014/main" id="{3D7C1C7C-62BF-9048-A872-CF4676A2F3B2}"/>
              </a:ext>
            </a:extLst>
          </p:cNvPr>
          <p:cNvSpPr>
            <a:spLocks noGrp="1"/>
          </p:cNvSpPr>
          <p:nvPr>
            <p:ph type="body" sz="quarter" idx="12" hasCustomPrompt="1"/>
          </p:nvPr>
        </p:nvSpPr>
        <p:spPr>
          <a:xfrm>
            <a:off x="8061962" y="6154297"/>
            <a:ext cx="3733800" cy="277091"/>
          </a:xfrm>
          <a:prstGeom prst="rect">
            <a:avLst/>
          </a:prstGeom>
        </p:spPr>
        <p:txBody>
          <a:bodyPr/>
          <a:lstStyle>
            <a:lvl1pPr marL="0" indent="0" algn="r">
              <a:buNone/>
              <a:defRPr sz="1600" b="1" i="0">
                <a:solidFill>
                  <a:schemeClr val="tx1"/>
                </a:solidFill>
                <a:latin typeface="Beausite Classic Semibold" panose="020B0503030502060203" pitchFamily="34" charset="0"/>
              </a:defRPr>
            </a:lvl1pPr>
          </a:lstStyle>
          <a:p>
            <a:pPr lvl="0"/>
            <a:r>
              <a:rPr lang="en-US" dirty="0"/>
              <a:t>Presentation Title Goes Here</a:t>
            </a:r>
          </a:p>
        </p:txBody>
      </p:sp>
    </p:spTree>
    <p:extLst>
      <p:ext uri="{BB962C8B-B14F-4D97-AF65-F5344CB8AC3E}">
        <p14:creationId xmlns:p14="http://schemas.microsoft.com/office/powerpoint/2010/main" val="1926146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1EA91-CC72-464B-A1C4-92881FF4E1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6" name="Text Placeholder 5">
            <a:extLst>
              <a:ext uri="{FF2B5EF4-FFF2-40B4-BE49-F238E27FC236}">
                <a16:creationId xmlns:a16="http://schemas.microsoft.com/office/drawing/2014/main" id="{2CC9DC96-77D5-FC4C-9224-32AA08F249D6}"/>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bg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8" name="Text Placeholder 10">
            <a:extLst>
              <a:ext uri="{FF2B5EF4-FFF2-40B4-BE49-F238E27FC236}">
                <a16:creationId xmlns:a16="http://schemas.microsoft.com/office/drawing/2014/main" id="{060DEF40-34EF-BB48-B982-2CC681BFBD20}"/>
              </a:ext>
            </a:extLst>
          </p:cNvPr>
          <p:cNvSpPr>
            <a:spLocks noGrp="1"/>
          </p:cNvSpPr>
          <p:nvPr>
            <p:ph type="body" sz="quarter" idx="11" hasCustomPrompt="1"/>
          </p:nvPr>
        </p:nvSpPr>
        <p:spPr>
          <a:xfrm>
            <a:off x="8366762" y="6126588"/>
            <a:ext cx="3429000" cy="304800"/>
          </a:xfrm>
          <a:prstGeom prst="rect">
            <a:avLst/>
          </a:prstGeom>
        </p:spPr>
        <p:txBody>
          <a:bodyPr/>
          <a:lstStyle>
            <a:lvl1pPr marL="0" indent="0">
              <a:buNone/>
              <a:defRPr sz="1600">
                <a:solidFill>
                  <a:schemeClr val="bg1"/>
                </a:solidFill>
                <a:latin typeface="Beausite Classic" panose="020B0503030502060203" pitchFamily="34" charset="0"/>
              </a:defRPr>
            </a:lvl1pPr>
            <a:lvl2pPr marL="457200" indent="0">
              <a:buNone/>
              <a:defRPr sz="1600">
                <a:solidFill>
                  <a:schemeClr val="bg1"/>
                </a:solidFill>
                <a:latin typeface="Beausite Classic" panose="020B0503030502060203" pitchFamily="34" charset="0"/>
              </a:defRPr>
            </a:lvl2pPr>
            <a:lvl3pPr marL="914400" indent="0">
              <a:buNone/>
              <a:defRPr sz="1600">
                <a:solidFill>
                  <a:schemeClr val="bg1"/>
                </a:solidFill>
                <a:latin typeface="Beausite Classic" panose="020B0503030502060203" pitchFamily="34" charset="0"/>
              </a:defRPr>
            </a:lvl3pPr>
            <a:lvl4pPr marL="1371600" indent="0">
              <a:buNone/>
              <a:defRPr sz="1600">
                <a:solidFill>
                  <a:schemeClr val="bg1"/>
                </a:solidFill>
                <a:latin typeface="Beausite Classic" panose="020B0503030502060203" pitchFamily="34" charset="0"/>
              </a:defRPr>
            </a:lvl4pPr>
            <a:lvl5pPr marL="1828800" indent="0">
              <a:buNone/>
              <a:defRPr sz="1600">
                <a:solidFill>
                  <a:schemeClr val="bg1"/>
                </a:solidFill>
                <a:latin typeface="Beausite Classic" panose="020B0503030502060203" pitchFamily="34" charset="0"/>
              </a:defRPr>
            </a:lvl5pPr>
          </a:lstStyle>
          <a:p>
            <a:pPr algn="r">
              <a:lnSpc>
                <a:spcPct val="100000"/>
              </a:lnSpc>
            </a:pPr>
            <a:r>
              <a:rPr lang="en-US" sz="1600" b="1" dirty="0">
                <a:solidFill>
                  <a:schemeClr val="bg1"/>
                </a:solidFill>
                <a:latin typeface="Beausite Classic" panose="020B0503030502060203" pitchFamily="34" charset="0"/>
                <a:cs typeface="Arial" panose="020B0604020202020204" pitchFamily="34" charset="0"/>
              </a:rPr>
              <a:t>Presentation Title Goes Here</a:t>
            </a:r>
          </a:p>
        </p:txBody>
      </p:sp>
    </p:spTree>
    <p:extLst>
      <p:ext uri="{BB962C8B-B14F-4D97-AF65-F5344CB8AC3E}">
        <p14:creationId xmlns:p14="http://schemas.microsoft.com/office/powerpoint/2010/main" val="3514542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4B83D-87F9-CB43-8734-9C2834B2F4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6" name="Text Placeholder 5">
            <a:extLst>
              <a:ext uri="{FF2B5EF4-FFF2-40B4-BE49-F238E27FC236}">
                <a16:creationId xmlns:a16="http://schemas.microsoft.com/office/drawing/2014/main" id="{78DC5719-02C9-1F4E-BBC5-BEA85127DCA3}"/>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bg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8" name="Text Placeholder 10">
            <a:extLst>
              <a:ext uri="{FF2B5EF4-FFF2-40B4-BE49-F238E27FC236}">
                <a16:creationId xmlns:a16="http://schemas.microsoft.com/office/drawing/2014/main" id="{505A62B6-02F0-6A4B-ADAE-F4BD62CB2E22}"/>
              </a:ext>
            </a:extLst>
          </p:cNvPr>
          <p:cNvSpPr>
            <a:spLocks noGrp="1"/>
          </p:cNvSpPr>
          <p:nvPr>
            <p:ph type="body" sz="quarter" idx="11" hasCustomPrompt="1"/>
          </p:nvPr>
        </p:nvSpPr>
        <p:spPr>
          <a:xfrm>
            <a:off x="8366762" y="6126588"/>
            <a:ext cx="3429000" cy="304800"/>
          </a:xfrm>
          <a:prstGeom prst="rect">
            <a:avLst/>
          </a:prstGeom>
        </p:spPr>
        <p:txBody>
          <a:bodyPr/>
          <a:lstStyle>
            <a:lvl1pPr marL="0" indent="0">
              <a:buNone/>
              <a:defRPr sz="1600">
                <a:solidFill>
                  <a:schemeClr val="bg1"/>
                </a:solidFill>
                <a:latin typeface="Beausite Classic" panose="020B0503030502060203" pitchFamily="34" charset="0"/>
              </a:defRPr>
            </a:lvl1pPr>
            <a:lvl2pPr marL="457200" indent="0">
              <a:buNone/>
              <a:defRPr sz="1600">
                <a:solidFill>
                  <a:schemeClr val="bg1"/>
                </a:solidFill>
                <a:latin typeface="Beausite Classic" panose="020B0503030502060203" pitchFamily="34" charset="0"/>
              </a:defRPr>
            </a:lvl2pPr>
            <a:lvl3pPr marL="914400" indent="0">
              <a:buNone/>
              <a:defRPr sz="1600">
                <a:solidFill>
                  <a:schemeClr val="bg1"/>
                </a:solidFill>
                <a:latin typeface="Beausite Classic" panose="020B0503030502060203" pitchFamily="34" charset="0"/>
              </a:defRPr>
            </a:lvl3pPr>
            <a:lvl4pPr marL="1371600" indent="0">
              <a:buNone/>
              <a:defRPr sz="1600">
                <a:solidFill>
                  <a:schemeClr val="bg1"/>
                </a:solidFill>
                <a:latin typeface="Beausite Classic" panose="020B0503030502060203" pitchFamily="34" charset="0"/>
              </a:defRPr>
            </a:lvl4pPr>
            <a:lvl5pPr marL="1828800" indent="0">
              <a:buNone/>
              <a:defRPr sz="1600">
                <a:solidFill>
                  <a:schemeClr val="bg1"/>
                </a:solidFill>
                <a:latin typeface="Beausite Classic" panose="020B0503030502060203" pitchFamily="34" charset="0"/>
              </a:defRPr>
            </a:lvl5pPr>
          </a:lstStyle>
          <a:p>
            <a:pPr algn="r">
              <a:lnSpc>
                <a:spcPct val="100000"/>
              </a:lnSpc>
            </a:pPr>
            <a:r>
              <a:rPr lang="en-US" sz="1600" b="1" dirty="0">
                <a:solidFill>
                  <a:schemeClr val="bg1"/>
                </a:solidFill>
                <a:latin typeface="Beausite Classic" panose="020B0503030502060203" pitchFamily="34" charset="0"/>
                <a:cs typeface="Arial" panose="020B0604020202020204" pitchFamily="34" charset="0"/>
              </a:rPr>
              <a:t>Presentation Title Goes Here</a:t>
            </a:r>
          </a:p>
        </p:txBody>
      </p:sp>
    </p:spTree>
    <p:extLst>
      <p:ext uri="{BB962C8B-B14F-4D97-AF65-F5344CB8AC3E}">
        <p14:creationId xmlns:p14="http://schemas.microsoft.com/office/powerpoint/2010/main" val="4020611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Cyan">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BFF18-BC91-3149-AC90-2A7ACEC95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8" name="Text Placeholder 5">
            <a:extLst>
              <a:ext uri="{FF2B5EF4-FFF2-40B4-BE49-F238E27FC236}">
                <a16:creationId xmlns:a16="http://schemas.microsoft.com/office/drawing/2014/main" id="{B20C9958-8C2D-244F-B416-9B99CAA3A91D}"/>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bg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9" name="Text Placeholder 10">
            <a:extLst>
              <a:ext uri="{FF2B5EF4-FFF2-40B4-BE49-F238E27FC236}">
                <a16:creationId xmlns:a16="http://schemas.microsoft.com/office/drawing/2014/main" id="{A2FE1A39-C16C-004F-A411-CF91F9D3F572}"/>
              </a:ext>
            </a:extLst>
          </p:cNvPr>
          <p:cNvSpPr>
            <a:spLocks noGrp="1"/>
          </p:cNvSpPr>
          <p:nvPr>
            <p:ph type="body" sz="quarter" idx="11" hasCustomPrompt="1"/>
          </p:nvPr>
        </p:nvSpPr>
        <p:spPr>
          <a:xfrm>
            <a:off x="8366762" y="6126588"/>
            <a:ext cx="3429000" cy="304800"/>
          </a:xfrm>
          <a:prstGeom prst="rect">
            <a:avLst/>
          </a:prstGeom>
        </p:spPr>
        <p:txBody>
          <a:bodyPr/>
          <a:lstStyle>
            <a:lvl1pPr marL="0" indent="0">
              <a:buNone/>
              <a:defRPr sz="1600">
                <a:solidFill>
                  <a:schemeClr val="bg1"/>
                </a:solidFill>
                <a:latin typeface="Beausite Classic" panose="020B0503030502060203" pitchFamily="34" charset="0"/>
              </a:defRPr>
            </a:lvl1pPr>
            <a:lvl2pPr marL="457200" indent="0">
              <a:buNone/>
              <a:defRPr sz="1600">
                <a:solidFill>
                  <a:schemeClr val="bg1"/>
                </a:solidFill>
                <a:latin typeface="Beausite Classic" panose="020B0503030502060203" pitchFamily="34" charset="0"/>
              </a:defRPr>
            </a:lvl2pPr>
            <a:lvl3pPr marL="914400" indent="0">
              <a:buNone/>
              <a:defRPr sz="1600">
                <a:solidFill>
                  <a:schemeClr val="bg1"/>
                </a:solidFill>
                <a:latin typeface="Beausite Classic" panose="020B0503030502060203" pitchFamily="34" charset="0"/>
              </a:defRPr>
            </a:lvl3pPr>
            <a:lvl4pPr marL="1371600" indent="0">
              <a:buNone/>
              <a:defRPr sz="1600">
                <a:solidFill>
                  <a:schemeClr val="bg1"/>
                </a:solidFill>
                <a:latin typeface="Beausite Classic" panose="020B0503030502060203" pitchFamily="34" charset="0"/>
              </a:defRPr>
            </a:lvl4pPr>
            <a:lvl5pPr marL="1828800" indent="0">
              <a:buNone/>
              <a:defRPr sz="1600">
                <a:solidFill>
                  <a:schemeClr val="bg1"/>
                </a:solidFill>
                <a:latin typeface="Beausite Classic" panose="020B0503030502060203" pitchFamily="34" charset="0"/>
              </a:defRPr>
            </a:lvl5pPr>
          </a:lstStyle>
          <a:p>
            <a:pPr algn="r">
              <a:lnSpc>
                <a:spcPct val="100000"/>
              </a:lnSpc>
            </a:pPr>
            <a:r>
              <a:rPr lang="en-US" sz="1600" b="1" dirty="0">
                <a:solidFill>
                  <a:schemeClr val="bg1"/>
                </a:solidFill>
                <a:latin typeface="Beausite Classic" panose="020B0503030502060203" pitchFamily="34" charset="0"/>
                <a:cs typeface="Arial" panose="020B0604020202020204" pitchFamily="34" charset="0"/>
              </a:rPr>
              <a:t>Presentation Title Goes Here</a:t>
            </a:r>
          </a:p>
        </p:txBody>
      </p:sp>
    </p:spTree>
    <p:extLst>
      <p:ext uri="{BB962C8B-B14F-4D97-AF65-F5344CB8AC3E}">
        <p14:creationId xmlns:p14="http://schemas.microsoft.com/office/powerpoint/2010/main" val="3675988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Tan">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A6F338-E960-424A-929A-0BA5E4F5D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1" y="6040199"/>
            <a:ext cx="1066800" cy="328698"/>
          </a:xfrm>
          <a:prstGeom prst="rect">
            <a:avLst/>
          </a:prstGeom>
        </p:spPr>
      </p:pic>
      <p:sp>
        <p:nvSpPr>
          <p:cNvPr id="8" name="Text Placeholder 5">
            <a:extLst>
              <a:ext uri="{FF2B5EF4-FFF2-40B4-BE49-F238E27FC236}">
                <a16:creationId xmlns:a16="http://schemas.microsoft.com/office/drawing/2014/main" id="{BFF7754C-E86C-A84C-8BED-389D8048E206}"/>
              </a:ext>
            </a:extLst>
          </p:cNvPr>
          <p:cNvSpPr>
            <a:spLocks noGrp="1"/>
          </p:cNvSpPr>
          <p:nvPr>
            <p:ph type="body" sz="quarter" idx="10" hasCustomPrompt="1"/>
          </p:nvPr>
        </p:nvSpPr>
        <p:spPr>
          <a:xfrm>
            <a:off x="685800" y="2945740"/>
            <a:ext cx="10883900" cy="1066800"/>
          </a:xfrm>
          <a:prstGeom prst="rect">
            <a:avLst/>
          </a:prstGeom>
        </p:spPr>
        <p:txBody>
          <a:bodyPr anchor="ctr"/>
          <a:lstStyle>
            <a:lvl1pPr marL="0" indent="0" algn="ctr">
              <a:buNone/>
              <a:defRPr sz="7200" b="1" i="0">
                <a:solidFill>
                  <a:schemeClr val="tx1"/>
                </a:solidFill>
                <a:latin typeface="Beausite Classic Semibold" panose="020B0503030502060203" pitchFamily="34" charset="0"/>
              </a:defRPr>
            </a:lvl1pPr>
            <a:lvl2pPr marL="457200" indent="0">
              <a:buNone/>
              <a:defRPr b="1" i="0">
                <a:latin typeface="Beausite Classic Semibold" panose="020B0503030502060203" pitchFamily="34" charset="0"/>
              </a:defRPr>
            </a:lvl2pPr>
            <a:lvl3pPr marL="914400" indent="0">
              <a:buNone/>
              <a:defRPr b="1" i="0">
                <a:latin typeface="Beausite Classic Semibold" panose="020B0503030502060203" pitchFamily="34" charset="0"/>
              </a:defRPr>
            </a:lvl3pPr>
            <a:lvl4pPr marL="1371600" indent="0">
              <a:buNone/>
              <a:defRPr b="1" i="0">
                <a:latin typeface="Beausite Classic Semibold" panose="020B0503030502060203" pitchFamily="34" charset="0"/>
              </a:defRPr>
            </a:lvl4pPr>
            <a:lvl5pPr marL="1828800" indent="0">
              <a:buNone/>
              <a:defRPr b="1" i="0">
                <a:latin typeface="Beausite Classic Semibold" panose="020B0503030502060203" pitchFamily="34" charset="0"/>
              </a:defRPr>
            </a:lvl5pPr>
          </a:lstStyle>
          <a:p>
            <a:pPr lvl="0"/>
            <a:r>
              <a:rPr lang="en-US" dirty="0"/>
              <a:t>Section Headline</a:t>
            </a:r>
          </a:p>
        </p:txBody>
      </p:sp>
      <p:sp>
        <p:nvSpPr>
          <p:cNvPr id="18" name="Text Placeholder 16">
            <a:extLst>
              <a:ext uri="{FF2B5EF4-FFF2-40B4-BE49-F238E27FC236}">
                <a16:creationId xmlns:a16="http://schemas.microsoft.com/office/drawing/2014/main" id="{21D6DBC9-4863-E445-9AF0-7ED65B1E79AD}"/>
              </a:ext>
            </a:extLst>
          </p:cNvPr>
          <p:cNvSpPr>
            <a:spLocks noGrp="1"/>
          </p:cNvSpPr>
          <p:nvPr>
            <p:ph type="body" sz="quarter" idx="12" hasCustomPrompt="1"/>
          </p:nvPr>
        </p:nvSpPr>
        <p:spPr>
          <a:xfrm>
            <a:off x="8061962" y="6154297"/>
            <a:ext cx="3733800" cy="277091"/>
          </a:xfrm>
          <a:prstGeom prst="rect">
            <a:avLst/>
          </a:prstGeom>
        </p:spPr>
        <p:txBody>
          <a:bodyPr/>
          <a:lstStyle>
            <a:lvl1pPr marL="0" indent="0" algn="r">
              <a:buNone/>
              <a:defRPr sz="1600" b="1" i="0">
                <a:solidFill>
                  <a:schemeClr val="tx1"/>
                </a:solidFill>
                <a:latin typeface="Beausite Classic Semibold" panose="020B0503030502060203" pitchFamily="34" charset="0"/>
              </a:defRPr>
            </a:lvl1pPr>
          </a:lstStyle>
          <a:p>
            <a:pPr lvl="0"/>
            <a:r>
              <a:rPr lang="en-US" dirty="0"/>
              <a:t>Presentation Title Goes Here</a:t>
            </a:r>
          </a:p>
        </p:txBody>
      </p:sp>
    </p:spTree>
    <p:extLst>
      <p:ext uri="{BB962C8B-B14F-4D97-AF65-F5344CB8AC3E}">
        <p14:creationId xmlns:p14="http://schemas.microsoft.com/office/powerpoint/2010/main" val="1014218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MQ">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46A3FD-9702-2843-8161-DFD5B33FC259}"/>
              </a:ext>
            </a:extLst>
          </p:cNvPr>
          <p:cNvSpPr txBox="1"/>
          <p:nvPr userDrawn="1"/>
        </p:nvSpPr>
        <p:spPr>
          <a:xfrm>
            <a:off x="268719" y="69294"/>
            <a:ext cx="9478530" cy="7017306"/>
          </a:xfrm>
          <a:prstGeom prst="rect">
            <a:avLst/>
          </a:prstGeom>
          <a:noFill/>
        </p:spPr>
        <p:txBody>
          <a:bodyPr wrap="square" rtlCol="0" anchor="ctr">
            <a:spAutoFit/>
          </a:bodyPr>
          <a:lstStyle/>
          <a:p>
            <a:pPr algn="l">
              <a:lnSpc>
                <a:spcPts val="17500"/>
              </a:lnSpc>
            </a:pPr>
            <a:r>
              <a:rPr lang="en-US" sz="17500" b="1" i="0" spc="-300" dirty="0">
                <a:solidFill>
                  <a:schemeClr val="accent3"/>
                </a:solidFill>
                <a:latin typeface="Beausite Classic Semibold" panose="020B0503030502060203" pitchFamily="34" charset="0"/>
                <a:cs typeface="Arial" panose="020B0604020202020204" pitchFamily="34" charset="0"/>
              </a:rPr>
              <a:t>Agile.</a:t>
            </a:r>
          </a:p>
          <a:p>
            <a:pPr algn="l">
              <a:lnSpc>
                <a:spcPts val="17500"/>
              </a:lnSpc>
            </a:pPr>
            <a:r>
              <a:rPr lang="en-US" sz="17500" b="1" i="0" spc="-300" dirty="0">
                <a:solidFill>
                  <a:schemeClr val="accent5"/>
                </a:solidFill>
                <a:latin typeface="Beausite Classic Semibold" panose="020B0503030502060203" pitchFamily="34" charset="0"/>
                <a:cs typeface="Arial" panose="020B0604020202020204" pitchFamily="34" charset="0"/>
              </a:rPr>
              <a:t>Modern.</a:t>
            </a:r>
          </a:p>
          <a:p>
            <a:pPr algn="l">
              <a:lnSpc>
                <a:spcPts val="17500"/>
              </a:lnSpc>
            </a:pPr>
            <a:r>
              <a:rPr lang="en-US" sz="17500" b="1" i="0" spc="-300" dirty="0">
                <a:solidFill>
                  <a:schemeClr val="accent2"/>
                </a:solidFill>
                <a:latin typeface="Beausite Classic Semibold" panose="020B0503030502060203" pitchFamily="34" charset="0"/>
                <a:cs typeface="Arial" panose="020B0604020202020204" pitchFamily="34" charset="0"/>
              </a:rPr>
              <a:t>Quick.</a:t>
            </a:r>
          </a:p>
        </p:txBody>
      </p:sp>
    </p:spTree>
    <p:extLst>
      <p:ext uri="{BB962C8B-B14F-4D97-AF65-F5344CB8AC3E}">
        <p14:creationId xmlns:p14="http://schemas.microsoft.com/office/powerpoint/2010/main" val="1358764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ile">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46A3FD-9702-2843-8161-DFD5B33FC259}"/>
              </a:ext>
            </a:extLst>
          </p:cNvPr>
          <p:cNvSpPr txBox="1"/>
          <p:nvPr userDrawn="1"/>
        </p:nvSpPr>
        <p:spPr>
          <a:xfrm>
            <a:off x="6553200" y="304800"/>
            <a:ext cx="4191000" cy="2977738"/>
          </a:xfrm>
          <a:prstGeom prst="rect">
            <a:avLst/>
          </a:prstGeom>
          <a:noFill/>
        </p:spPr>
        <p:txBody>
          <a:bodyPr wrap="square" rtlCol="0" anchor="ctr">
            <a:spAutoFit/>
          </a:bodyPr>
          <a:lstStyle/>
          <a:p>
            <a:pPr algn="l">
              <a:lnSpc>
                <a:spcPts val="7500"/>
              </a:lnSpc>
            </a:pPr>
            <a:r>
              <a:rPr lang="en-US" sz="7000" b="1" i="0" spc="-300" dirty="0">
                <a:solidFill>
                  <a:schemeClr val="accent3"/>
                </a:solidFill>
                <a:latin typeface="Beausite Classic Semibold" panose="020B0503030502060203" pitchFamily="34" charset="0"/>
                <a:cs typeface="Arial" panose="020B0604020202020204" pitchFamily="34" charset="0"/>
              </a:rPr>
              <a:t>Agile.</a:t>
            </a:r>
          </a:p>
          <a:p>
            <a:pPr algn="l">
              <a:lnSpc>
                <a:spcPts val="7500"/>
              </a:lnSpc>
            </a:pPr>
            <a:r>
              <a:rPr lang="en-US" sz="7000" b="1" i="0" spc="-300" dirty="0">
                <a:solidFill>
                  <a:srgbClr val="EAF4EB"/>
                </a:solidFill>
                <a:latin typeface="Beausite Classic Semibold" panose="020B0503030502060203" pitchFamily="34" charset="0"/>
                <a:cs typeface="Arial" panose="020B0604020202020204" pitchFamily="34" charset="0"/>
              </a:rPr>
              <a:t>Modern.</a:t>
            </a:r>
          </a:p>
          <a:p>
            <a:pPr algn="l">
              <a:lnSpc>
                <a:spcPts val="7500"/>
              </a:lnSpc>
            </a:pPr>
            <a:r>
              <a:rPr lang="en-US" sz="7000" b="1" i="0" spc="-300" dirty="0">
                <a:solidFill>
                  <a:srgbClr val="EAF4EB"/>
                </a:solidFill>
                <a:latin typeface="Beausite Classic Semibold" panose="020B0503030502060203" pitchFamily="34" charset="0"/>
                <a:cs typeface="Arial" panose="020B0604020202020204" pitchFamily="34" charset="0"/>
              </a:rPr>
              <a:t>Quick.</a:t>
            </a:r>
          </a:p>
        </p:txBody>
      </p:sp>
      <p:sp>
        <p:nvSpPr>
          <p:cNvPr id="2" name="Rectangle 1">
            <a:extLst>
              <a:ext uri="{FF2B5EF4-FFF2-40B4-BE49-F238E27FC236}">
                <a16:creationId xmlns:a16="http://schemas.microsoft.com/office/drawing/2014/main" id="{0F4187EA-F336-174D-A07F-0B7FB519A0B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7D43F31-7A49-0B4E-B576-041A12DB9496}"/>
              </a:ext>
            </a:extLst>
          </p:cNvPr>
          <p:cNvSpPr txBox="1"/>
          <p:nvPr userDrawn="1"/>
        </p:nvSpPr>
        <p:spPr>
          <a:xfrm>
            <a:off x="571500" y="5029200"/>
            <a:ext cx="4953000" cy="2528897"/>
          </a:xfrm>
          <a:prstGeom prst="rect">
            <a:avLst/>
          </a:prstGeom>
          <a:noFill/>
        </p:spPr>
        <p:txBody>
          <a:bodyPr wrap="square" rtlCol="0">
            <a:spAutoFit/>
          </a:bodyPr>
          <a:lstStyle/>
          <a:p>
            <a:pPr algn="ctr">
              <a:lnSpc>
                <a:spcPts val="12000"/>
              </a:lnSpc>
            </a:pPr>
            <a:r>
              <a:rPr lang="en-US" sz="40000" b="1" i="0" dirty="0">
                <a:solidFill>
                  <a:schemeClr val="bg1"/>
                </a:solidFill>
                <a:latin typeface="Beausite Classic Semibold" panose="020B0503030502060203" pitchFamily="34" charset="0"/>
                <a:cs typeface="Arial" panose="020B0604020202020204" pitchFamily="34" charset="0"/>
              </a:rPr>
              <a:t>A</a:t>
            </a:r>
          </a:p>
        </p:txBody>
      </p:sp>
      <p:sp>
        <p:nvSpPr>
          <p:cNvPr id="5" name="TextBox 4">
            <a:extLst>
              <a:ext uri="{FF2B5EF4-FFF2-40B4-BE49-F238E27FC236}">
                <a16:creationId xmlns:a16="http://schemas.microsoft.com/office/drawing/2014/main" id="{49F4F886-6EF8-5944-A569-6950E278123E}"/>
              </a:ext>
            </a:extLst>
          </p:cNvPr>
          <p:cNvSpPr txBox="1"/>
          <p:nvPr userDrawn="1"/>
        </p:nvSpPr>
        <p:spPr>
          <a:xfrm>
            <a:off x="6553200" y="6096000"/>
            <a:ext cx="3505200" cy="512320"/>
          </a:xfrm>
          <a:prstGeom prst="rect">
            <a:avLst/>
          </a:prstGeom>
          <a:noFill/>
        </p:spPr>
        <p:txBody>
          <a:bodyPr wrap="square" rtlCol="0" anchor="t">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200" b="0" i="0" kern="1200" dirty="0">
                <a:solidFill>
                  <a:schemeClr val="accent3"/>
                </a:solidFill>
                <a:effectLst/>
                <a:latin typeface="Beausite Classic" panose="020B0503030502060203" pitchFamily="34" charset="0"/>
                <a:ea typeface="+mn-ea"/>
                <a:cs typeface="Arial" panose="020B0604020202020204" pitchFamily="34" charset="0"/>
              </a:rPr>
              <a:t>Flexible and nimble, we find furniture</a:t>
            </a:r>
          </a:p>
          <a:p>
            <a:pPr marL="0" marR="0" lvl="0" indent="0" algn="l" defTabSz="914400" rtl="0" eaLnBrk="1" fontAlgn="auto" latinLnBrk="0" hangingPunct="1">
              <a:lnSpc>
                <a:spcPts val="1700"/>
              </a:lnSpc>
              <a:spcBef>
                <a:spcPts val="0"/>
              </a:spcBef>
              <a:spcAft>
                <a:spcPts val="0"/>
              </a:spcAft>
              <a:buClrTx/>
              <a:buSzTx/>
              <a:buFontTx/>
              <a:buNone/>
              <a:tabLst/>
              <a:defRPr/>
            </a:pPr>
            <a:r>
              <a:rPr lang="en-US" sz="1200" b="0" i="0" kern="1200" dirty="0">
                <a:solidFill>
                  <a:schemeClr val="accent3"/>
                </a:solidFill>
                <a:effectLst/>
                <a:latin typeface="Beausite Classic" panose="020B0503030502060203" pitchFamily="34" charset="0"/>
                <a:ea typeface="+mn-ea"/>
                <a:cs typeface="Arial" panose="020B0604020202020204" pitchFamily="34" charset="0"/>
              </a:rPr>
              <a:t>That fits your space and your budget.</a:t>
            </a:r>
          </a:p>
        </p:txBody>
      </p:sp>
    </p:spTree>
    <p:extLst>
      <p:ext uri="{BB962C8B-B14F-4D97-AF65-F5344CB8AC3E}">
        <p14:creationId xmlns:p14="http://schemas.microsoft.com/office/powerpoint/2010/main" val="410922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 Headline Right">
    <p:bg>
      <p:bgPr>
        <a:solidFill>
          <a:schemeClr val="bg1"/>
        </a:solidFill>
        <a:effectLst/>
      </p:bgPr>
    </p:bg>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EC56B122-C784-6A4B-AB9C-C8C17EC56D49}"/>
              </a:ext>
            </a:extLst>
          </p:cNvPr>
          <p:cNvSpPr>
            <a:spLocks noGrp="1"/>
          </p:cNvSpPr>
          <p:nvPr>
            <p:ph type="pic" sz="quarter" idx="11" hasCustomPrompt="1"/>
          </p:nvPr>
        </p:nvSpPr>
        <p:spPr>
          <a:xfrm>
            <a:off x="606458" y="647700"/>
            <a:ext cx="4876800" cy="5562600"/>
          </a:xfrm>
          <a:prstGeom prst="rect">
            <a:avLst/>
          </a:prstGeom>
          <a:solidFill>
            <a:schemeClr val="bg2"/>
          </a:solidFill>
        </p:spPr>
        <p:txBody>
          <a:bodyPr anchor="ctr">
            <a:normAutofit/>
          </a:bodyPr>
          <a:lstStyle>
            <a:lvl1pPr marL="0" indent="0" algn="ctr">
              <a:buNone/>
              <a:defRPr sz="1200" i="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5" name="Text Placeholder 2">
            <a:extLst>
              <a:ext uri="{FF2B5EF4-FFF2-40B4-BE49-F238E27FC236}">
                <a16:creationId xmlns:a16="http://schemas.microsoft.com/office/drawing/2014/main" id="{9D8DC32F-555D-3348-85AE-D64E86126065}"/>
              </a:ext>
            </a:extLst>
          </p:cNvPr>
          <p:cNvSpPr>
            <a:spLocks noGrp="1"/>
          </p:cNvSpPr>
          <p:nvPr>
            <p:ph type="body" sz="quarter" idx="12" hasCustomPrompt="1"/>
          </p:nvPr>
        </p:nvSpPr>
        <p:spPr>
          <a:xfrm>
            <a:off x="6705600" y="1143000"/>
            <a:ext cx="4572000" cy="4572000"/>
          </a:xfrm>
          <a:prstGeom prst="rect">
            <a:avLst/>
          </a:prstGeom>
        </p:spPr>
        <p:txBody>
          <a:bodyPr anchor="ctr"/>
          <a:lstStyle>
            <a:lvl1pPr marL="0" indent="0" algn="ctr">
              <a:lnSpc>
                <a:spcPts val="7500"/>
              </a:lnSpc>
              <a:buNone/>
              <a:defRPr sz="7000" b="1" i="0">
                <a:latin typeface="Beausite Classic Semibold" panose="020B0503030502060203" pitchFamily="34" charset="0"/>
              </a:defRPr>
            </a:lvl1pPr>
            <a:lvl2pPr marL="457200" indent="0">
              <a:lnSpc>
                <a:spcPts val="7500"/>
              </a:lnSpc>
              <a:buNone/>
              <a:defRPr sz="7000" b="1" i="0">
                <a:latin typeface="Beausite Classic Semibold" panose="020B0503030502060203" pitchFamily="34" charset="0"/>
              </a:defRPr>
            </a:lvl2pPr>
            <a:lvl3pPr marL="914400" indent="0">
              <a:lnSpc>
                <a:spcPts val="7500"/>
              </a:lnSpc>
              <a:buNone/>
              <a:defRPr sz="7000" b="1" i="0">
                <a:latin typeface="Beausite Classic Semibold" panose="020B0503030502060203" pitchFamily="34" charset="0"/>
              </a:defRPr>
            </a:lvl3pPr>
            <a:lvl4pPr marL="1371600" indent="0">
              <a:lnSpc>
                <a:spcPts val="7500"/>
              </a:lnSpc>
              <a:buNone/>
              <a:defRPr sz="7000" b="1" i="0">
                <a:latin typeface="Beausite Classic Semibold" panose="020B0503030502060203" pitchFamily="34" charset="0"/>
              </a:defRPr>
            </a:lvl4pPr>
            <a:lvl5pPr marL="1828800" indent="0">
              <a:lnSpc>
                <a:spcPts val="7500"/>
              </a:lnSpc>
              <a:buNone/>
              <a:defRPr sz="7000" b="1" i="0">
                <a:latin typeface="Beausite Classic Semibold" panose="020B0503030502060203" pitchFamily="34" charset="0"/>
              </a:defRPr>
            </a:lvl5pPr>
          </a:lstStyle>
          <a:p>
            <a:pPr lvl="0"/>
            <a:r>
              <a:rPr lang="en-US" dirty="0"/>
              <a:t>Large</a:t>
            </a:r>
            <a:br>
              <a:rPr lang="en-US" dirty="0"/>
            </a:br>
            <a:r>
              <a:rPr lang="en-US" dirty="0"/>
              <a:t>Impact</a:t>
            </a:r>
            <a:br>
              <a:rPr lang="en-US" dirty="0"/>
            </a:br>
            <a:r>
              <a:rPr lang="en-US" dirty="0"/>
              <a:t>Headline</a:t>
            </a:r>
            <a:br>
              <a:rPr lang="en-US" dirty="0"/>
            </a:br>
            <a:r>
              <a:rPr lang="en-US" dirty="0"/>
              <a:t>Here.</a:t>
            </a:r>
          </a:p>
        </p:txBody>
      </p:sp>
    </p:spTree>
    <p:extLst>
      <p:ext uri="{BB962C8B-B14F-4D97-AF65-F5344CB8AC3E}">
        <p14:creationId xmlns:p14="http://schemas.microsoft.com/office/powerpoint/2010/main" val="1749335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dern">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46A3FD-9702-2843-8161-DFD5B33FC259}"/>
              </a:ext>
            </a:extLst>
          </p:cNvPr>
          <p:cNvSpPr txBox="1"/>
          <p:nvPr userDrawn="1"/>
        </p:nvSpPr>
        <p:spPr>
          <a:xfrm>
            <a:off x="6553200" y="304800"/>
            <a:ext cx="4191000" cy="2977738"/>
          </a:xfrm>
          <a:prstGeom prst="rect">
            <a:avLst/>
          </a:prstGeom>
          <a:noFill/>
        </p:spPr>
        <p:txBody>
          <a:bodyPr wrap="square" rtlCol="0" anchor="ctr">
            <a:spAutoFit/>
          </a:bodyPr>
          <a:lstStyle/>
          <a:p>
            <a:pPr algn="l">
              <a:lnSpc>
                <a:spcPts val="7500"/>
              </a:lnSpc>
            </a:pPr>
            <a:r>
              <a:rPr lang="en-US" sz="7000" b="1" i="0" spc="-300" dirty="0">
                <a:solidFill>
                  <a:srgbClr val="FBEBE1"/>
                </a:solidFill>
                <a:latin typeface="Beausite Classic Semibold" panose="020B0503030502060203" pitchFamily="34" charset="0"/>
                <a:cs typeface="Arial" panose="020B0604020202020204" pitchFamily="34" charset="0"/>
              </a:rPr>
              <a:t>Agile.</a:t>
            </a:r>
          </a:p>
          <a:p>
            <a:pPr algn="l">
              <a:lnSpc>
                <a:spcPts val="7500"/>
              </a:lnSpc>
            </a:pPr>
            <a:r>
              <a:rPr lang="en-US" sz="7000" b="1" i="0" spc="-300" dirty="0">
                <a:solidFill>
                  <a:schemeClr val="accent5"/>
                </a:solidFill>
                <a:latin typeface="Beausite Classic Semibold" panose="020B0503030502060203" pitchFamily="34" charset="0"/>
                <a:cs typeface="Arial" panose="020B0604020202020204" pitchFamily="34" charset="0"/>
              </a:rPr>
              <a:t>Modern.</a:t>
            </a:r>
          </a:p>
          <a:p>
            <a:pPr algn="l">
              <a:lnSpc>
                <a:spcPts val="7500"/>
              </a:lnSpc>
            </a:pPr>
            <a:r>
              <a:rPr lang="en-US" sz="7000" b="1" i="0" spc="-300" dirty="0">
                <a:solidFill>
                  <a:srgbClr val="FBEBE1"/>
                </a:solidFill>
                <a:latin typeface="Beausite Classic Semibold" panose="020B0503030502060203" pitchFamily="34" charset="0"/>
                <a:cs typeface="Arial" panose="020B0604020202020204" pitchFamily="34" charset="0"/>
              </a:rPr>
              <a:t>Quick.</a:t>
            </a:r>
          </a:p>
        </p:txBody>
      </p:sp>
      <p:sp>
        <p:nvSpPr>
          <p:cNvPr id="2" name="Rectangle 1">
            <a:extLst>
              <a:ext uri="{FF2B5EF4-FFF2-40B4-BE49-F238E27FC236}">
                <a16:creationId xmlns:a16="http://schemas.microsoft.com/office/drawing/2014/main" id="{0F4187EA-F336-174D-A07F-0B7FB519A0BD}"/>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9F4F886-6EF8-5944-A569-6950E278123E}"/>
              </a:ext>
            </a:extLst>
          </p:cNvPr>
          <p:cNvSpPr txBox="1"/>
          <p:nvPr userDrawn="1"/>
        </p:nvSpPr>
        <p:spPr>
          <a:xfrm>
            <a:off x="6553200" y="6096000"/>
            <a:ext cx="3048000" cy="512320"/>
          </a:xfrm>
          <a:prstGeom prst="rect">
            <a:avLst/>
          </a:prstGeom>
          <a:noFill/>
        </p:spPr>
        <p:txBody>
          <a:bodyPr wrap="square" rtlCol="0" anchor="t">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200" b="0" i="0" kern="1200" dirty="0">
                <a:solidFill>
                  <a:schemeClr val="accent5"/>
                </a:solidFill>
                <a:effectLst/>
                <a:latin typeface="Beausite Classic" panose="020B0503030502060203" pitchFamily="34" charset="0"/>
                <a:ea typeface="+mn-ea"/>
                <a:cs typeface="Arial" panose="020B0604020202020204" pitchFamily="34" charset="0"/>
              </a:rPr>
              <a:t>On-trend furniture that will make people flock back to the office. Really.</a:t>
            </a:r>
          </a:p>
        </p:txBody>
      </p:sp>
      <p:sp>
        <p:nvSpPr>
          <p:cNvPr id="6" name="TextBox 5">
            <a:extLst>
              <a:ext uri="{FF2B5EF4-FFF2-40B4-BE49-F238E27FC236}">
                <a16:creationId xmlns:a16="http://schemas.microsoft.com/office/drawing/2014/main" id="{FE4A9585-33E5-8747-B5FB-C2ACAD8C3616}"/>
              </a:ext>
            </a:extLst>
          </p:cNvPr>
          <p:cNvSpPr txBox="1"/>
          <p:nvPr userDrawn="1"/>
        </p:nvSpPr>
        <p:spPr>
          <a:xfrm>
            <a:off x="571500" y="5029200"/>
            <a:ext cx="4953000" cy="2528897"/>
          </a:xfrm>
          <a:prstGeom prst="rect">
            <a:avLst/>
          </a:prstGeom>
          <a:noFill/>
        </p:spPr>
        <p:txBody>
          <a:bodyPr wrap="square" rtlCol="0">
            <a:spAutoFit/>
          </a:bodyPr>
          <a:lstStyle/>
          <a:p>
            <a:pPr algn="ctr">
              <a:lnSpc>
                <a:spcPts val="12000"/>
              </a:lnSpc>
            </a:pPr>
            <a:r>
              <a:rPr lang="en-US" sz="40000" b="1" i="0" dirty="0">
                <a:solidFill>
                  <a:schemeClr val="bg1"/>
                </a:solidFill>
                <a:latin typeface="Beausite Classic Semibold" panose="020B0503030502060203" pitchFamily="34" charset="0"/>
                <a:cs typeface="Arial" panose="020B0604020202020204" pitchFamily="34" charset="0"/>
              </a:rPr>
              <a:t>M</a:t>
            </a:r>
          </a:p>
        </p:txBody>
      </p:sp>
    </p:spTree>
    <p:extLst>
      <p:ext uri="{BB962C8B-B14F-4D97-AF65-F5344CB8AC3E}">
        <p14:creationId xmlns:p14="http://schemas.microsoft.com/office/powerpoint/2010/main" val="1479966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ick">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46A3FD-9702-2843-8161-DFD5B33FC259}"/>
              </a:ext>
            </a:extLst>
          </p:cNvPr>
          <p:cNvSpPr txBox="1"/>
          <p:nvPr userDrawn="1"/>
        </p:nvSpPr>
        <p:spPr>
          <a:xfrm>
            <a:off x="6553200" y="304800"/>
            <a:ext cx="4191000" cy="2977738"/>
          </a:xfrm>
          <a:prstGeom prst="rect">
            <a:avLst/>
          </a:prstGeom>
          <a:noFill/>
        </p:spPr>
        <p:txBody>
          <a:bodyPr wrap="square" rtlCol="0" anchor="ctr">
            <a:spAutoFit/>
          </a:bodyPr>
          <a:lstStyle/>
          <a:p>
            <a:pPr algn="l">
              <a:lnSpc>
                <a:spcPts val="7500"/>
              </a:lnSpc>
            </a:pPr>
            <a:r>
              <a:rPr lang="en-US" sz="7000" b="1" i="0" spc="-300" dirty="0">
                <a:solidFill>
                  <a:srgbClr val="EAEFF7"/>
                </a:solidFill>
                <a:latin typeface="Beausite Classic Semibold" panose="020B0503030502060203" pitchFamily="34" charset="0"/>
                <a:cs typeface="Arial" panose="020B0604020202020204" pitchFamily="34" charset="0"/>
              </a:rPr>
              <a:t>Agile.</a:t>
            </a:r>
          </a:p>
          <a:p>
            <a:pPr algn="l">
              <a:lnSpc>
                <a:spcPts val="7500"/>
              </a:lnSpc>
            </a:pPr>
            <a:r>
              <a:rPr lang="en-US" sz="7000" b="1" i="0" spc="-300" dirty="0">
                <a:solidFill>
                  <a:srgbClr val="EAEFF7"/>
                </a:solidFill>
                <a:latin typeface="Beausite Classic Semibold" panose="020B0503030502060203" pitchFamily="34" charset="0"/>
                <a:cs typeface="Arial" panose="020B0604020202020204" pitchFamily="34" charset="0"/>
              </a:rPr>
              <a:t>Modern.</a:t>
            </a:r>
            <a:endParaRPr lang="en-US" sz="7000" b="1" i="0" spc="-300" dirty="0">
              <a:solidFill>
                <a:schemeClr val="accent2"/>
              </a:solidFill>
              <a:latin typeface="Beausite Classic Semibold" panose="020B0503030502060203" pitchFamily="34" charset="0"/>
              <a:cs typeface="Arial" panose="020B0604020202020204" pitchFamily="34" charset="0"/>
            </a:endParaRPr>
          </a:p>
          <a:p>
            <a:pPr algn="l">
              <a:lnSpc>
                <a:spcPts val="7500"/>
              </a:lnSpc>
            </a:pPr>
            <a:r>
              <a:rPr lang="en-US" sz="7000" b="1" i="0" spc="-300" dirty="0">
                <a:solidFill>
                  <a:srgbClr val="00B0F0"/>
                </a:solidFill>
                <a:latin typeface="Beausite Classic Semibold" panose="020B0503030502060203" pitchFamily="34" charset="0"/>
                <a:cs typeface="Arial" panose="020B0604020202020204" pitchFamily="34" charset="0"/>
              </a:rPr>
              <a:t>Quick.</a:t>
            </a:r>
          </a:p>
        </p:txBody>
      </p:sp>
      <p:sp>
        <p:nvSpPr>
          <p:cNvPr id="2" name="Rectangle 1">
            <a:extLst>
              <a:ext uri="{FF2B5EF4-FFF2-40B4-BE49-F238E27FC236}">
                <a16:creationId xmlns:a16="http://schemas.microsoft.com/office/drawing/2014/main" id="{0F4187EA-F336-174D-A07F-0B7FB519A0BD}"/>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 name="TextBox 5">
            <a:extLst>
              <a:ext uri="{FF2B5EF4-FFF2-40B4-BE49-F238E27FC236}">
                <a16:creationId xmlns:a16="http://schemas.microsoft.com/office/drawing/2014/main" id="{D7419734-56F1-B54D-A6EE-5A5DF48ADD9C}"/>
              </a:ext>
            </a:extLst>
          </p:cNvPr>
          <p:cNvSpPr txBox="1"/>
          <p:nvPr userDrawn="1"/>
        </p:nvSpPr>
        <p:spPr>
          <a:xfrm>
            <a:off x="571500" y="5029200"/>
            <a:ext cx="4953000" cy="2528897"/>
          </a:xfrm>
          <a:prstGeom prst="rect">
            <a:avLst/>
          </a:prstGeom>
          <a:noFill/>
        </p:spPr>
        <p:txBody>
          <a:bodyPr wrap="square" rtlCol="0">
            <a:spAutoFit/>
          </a:bodyPr>
          <a:lstStyle/>
          <a:p>
            <a:pPr algn="ctr">
              <a:lnSpc>
                <a:spcPts val="12000"/>
              </a:lnSpc>
            </a:pPr>
            <a:r>
              <a:rPr lang="en-US" sz="40000" b="1" i="0" dirty="0">
                <a:solidFill>
                  <a:schemeClr val="bg1"/>
                </a:solidFill>
                <a:latin typeface="Beausite Classic Semibold" panose="020B0503030502060203" pitchFamily="34" charset="0"/>
                <a:cs typeface="Arial" panose="020B0604020202020204" pitchFamily="34" charset="0"/>
              </a:rPr>
              <a:t>Q</a:t>
            </a:r>
          </a:p>
        </p:txBody>
      </p:sp>
      <p:sp>
        <p:nvSpPr>
          <p:cNvPr id="8" name="TextBox 7">
            <a:extLst>
              <a:ext uri="{FF2B5EF4-FFF2-40B4-BE49-F238E27FC236}">
                <a16:creationId xmlns:a16="http://schemas.microsoft.com/office/drawing/2014/main" id="{F70ACFF3-930D-5340-9179-13FFA47AD06A}"/>
              </a:ext>
            </a:extLst>
          </p:cNvPr>
          <p:cNvSpPr txBox="1"/>
          <p:nvPr userDrawn="1"/>
        </p:nvSpPr>
        <p:spPr>
          <a:xfrm>
            <a:off x="6553200" y="5867400"/>
            <a:ext cx="3505200" cy="730329"/>
          </a:xfrm>
          <a:prstGeom prst="rect">
            <a:avLst/>
          </a:prstGeom>
          <a:noFill/>
        </p:spPr>
        <p:txBody>
          <a:bodyPr wrap="square" rtlCol="0" anchor="t">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200" b="0" i="0" kern="1200" dirty="0">
                <a:solidFill>
                  <a:schemeClr val="accent2"/>
                </a:solidFill>
                <a:effectLst/>
                <a:latin typeface="Beausite Classic" panose="020B0503030502060203" pitchFamily="34" charset="0"/>
                <a:ea typeface="+mn-ea"/>
                <a:cs typeface="Arial" panose="020B0604020202020204" pitchFamily="34" charset="0"/>
              </a:rPr>
              <a:t>Forget long waits and lead times, </a:t>
            </a:r>
            <a:br>
              <a:rPr lang="en-US" sz="1200" b="0" i="0" kern="1200" dirty="0">
                <a:solidFill>
                  <a:schemeClr val="accent2"/>
                </a:solidFill>
                <a:effectLst/>
                <a:latin typeface="Beausite Classic" panose="020B0503030502060203" pitchFamily="34" charset="0"/>
                <a:ea typeface="+mn-ea"/>
                <a:cs typeface="Arial" panose="020B0604020202020204" pitchFamily="34" charset="0"/>
              </a:rPr>
            </a:br>
            <a:r>
              <a:rPr lang="en-US" sz="1200" b="0" i="0" kern="1200" dirty="0">
                <a:solidFill>
                  <a:schemeClr val="accent2"/>
                </a:solidFill>
                <a:effectLst/>
                <a:latin typeface="Beausite Classic" panose="020B0503030502060203" pitchFamily="34" charset="0"/>
                <a:ea typeface="+mn-ea"/>
                <a:cs typeface="Arial" panose="020B0604020202020204" pitchFamily="34" charset="0"/>
              </a:rPr>
              <a:t>we deliver the furniture you need,  </a:t>
            </a:r>
            <a:br>
              <a:rPr lang="en-US" sz="1200" b="0" i="0" kern="1200" dirty="0">
                <a:solidFill>
                  <a:schemeClr val="accent2"/>
                </a:solidFill>
                <a:effectLst/>
                <a:latin typeface="Beausite Classic" panose="020B0503030502060203" pitchFamily="34" charset="0"/>
                <a:ea typeface="+mn-ea"/>
                <a:cs typeface="Arial" panose="020B0604020202020204" pitchFamily="34" charset="0"/>
              </a:rPr>
            </a:br>
            <a:r>
              <a:rPr lang="en-US" sz="1200" b="0" i="0" kern="1200" dirty="0">
                <a:solidFill>
                  <a:schemeClr val="accent2"/>
                </a:solidFill>
                <a:effectLst/>
                <a:latin typeface="Beausite Classic" panose="020B0503030502060203" pitchFamily="34" charset="0"/>
                <a:ea typeface="+mn-ea"/>
                <a:cs typeface="Arial" panose="020B0604020202020204" pitchFamily="34" charset="0"/>
              </a:rPr>
              <a:t>right when you need it.</a:t>
            </a:r>
          </a:p>
        </p:txBody>
      </p:sp>
    </p:spTree>
    <p:extLst>
      <p:ext uri="{BB962C8B-B14F-4D97-AF65-F5344CB8AC3E}">
        <p14:creationId xmlns:p14="http://schemas.microsoft.com/office/powerpoint/2010/main" val="37713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7267389" y="6425116"/>
            <a:ext cx="4315012" cy="94513"/>
          </a:xfrm>
          <a:prstGeom prst="rect">
            <a:avLst/>
          </a:prstGeom>
        </p:spPr>
        <p:txBody>
          <a:bodyPr lIns="0" tIns="0" rIns="0" bIns="0"/>
          <a:lstStyle>
            <a:lvl1pPr>
              <a:defRPr sz="614" b="0" i="0">
                <a:solidFill>
                  <a:srgbClr val="707170"/>
                </a:solidFill>
                <a:latin typeface="Arial"/>
                <a:cs typeface="Arial"/>
              </a:defRPr>
            </a:lvl1pPr>
          </a:lstStyle>
          <a:p>
            <a:pPr marL="8658">
              <a:spcBef>
                <a:spcPts val="10"/>
              </a:spcBef>
            </a:pPr>
            <a:endParaRPr lang="en-US" dirty="0"/>
          </a:p>
        </p:txBody>
      </p:sp>
      <p:sp>
        <p:nvSpPr>
          <p:cNvPr id="3" name="Holder 3"/>
          <p:cNvSpPr>
            <a:spLocks noGrp="1"/>
          </p:cNvSpPr>
          <p:nvPr>
            <p:ph type="dt" sz="half" idx="6"/>
          </p:nvPr>
        </p:nvSpPr>
        <p:spPr>
          <a:xfrm>
            <a:off x="711200" y="5562601"/>
            <a:ext cx="2804160" cy="188863"/>
          </a:xfrm>
        </p:spPr>
        <p:txBody>
          <a:bodyPr lIns="0" tIns="0" rIns="0" bIns="0"/>
          <a:lstStyle>
            <a:lvl1pPr algn="l">
              <a:defRPr>
                <a:solidFill>
                  <a:schemeClr val="tx1">
                    <a:tint val="75000"/>
                  </a:schemeClr>
                </a:solidFill>
              </a:defRPr>
            </a:lvl1pPr>
          </a:lstStyle>
          <a:p>
            <a:fld id="{78BEE9C9-D3E1-6A4D-9927-3E1F61BCA878}" type="datetime1">
              <a:rPr lang="en-US" smtClean="0"/>
              <a:t>8/5/22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490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Left / Image Right">
    <p:bg>
      <p:bgPr>
        <a:solidFill>
          <a:schemeClr val="bg1"/>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2C7C1683-9F67-AC49-9542-B7A3A8AF35EE}"/>
              </a:ext>
            </a:extLst>
          </p:cNvPr>
          <p:cNvSpPr>
            <a:spLocks noGrp="1"/>
          </p:cNvSpPr>
          <p:nvPr>
            <p:ph type="pic" sz="quarter" idx="11" hasCustomPrompt="1"/>
          </p:nvPr>
        </p:nvSpPr>
        <p:spPr>
          <a:xfrm>
            <a:off x="6553200" y="647700"/>
            <a:ext cx="4876800" cy="5562600"/>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6" name="Text Placeholder 2">
            <a:extLst>
              <a:ext uri="{FF2B5EF4-FFF2-40B4-BE49-F238E27FC236}">
                <a16:creationId xmlns:a16="http://schemas.microsoft.com/office/drawing/2014/main" id="{796DA50F-5D39-1C4C-8A3D-9C24856C5BC7}"/>
              </a:ext>
            </a:extLst>
          </p:cNvPr>
          <p:cNvSpPr>
            <a:spLocks noGrp="1"/>
          </p:cNvSpPr>
          <p:nvPr>
            <p:ph type="body" sz="quarter" idx="12" hasCustomPrompt="1"/>
          </p:nvPr>
        </p:nvSpPr>
        <p:spPr>
          <a:xfrm>
            <a:off x="758858" y="1143000"/>
            <a:ext cx="4572000" cy="4572000"/>
          </a:xfrm>
          <a:prstGeom prst="rect">
            <a:avLst/>
          </a:prstGeom>
        </p:spPr>
        <p:txBody>
          <a:bodyPr anchor="ctr"/>
          <a:lstStyle>
            <a:lvl1pPr marL="0" indent="0" algn="ctr">
              <a:lnSpc>
                <a:spcPts val="7500"/>
              </a:lnSpc>
              <a:buNone/>
              <a:defRPr sz="7000" b="1" i="0">
                <a:latin typeface="Beausite Classic Semibold" panose="020B0503030502060203" pitchFamily="34" charset="0"/>
              </a:defRPr>
            </a:lvl1pPr>
            <a:lvl2pPr marL="457200" indent="0">
              <a:lnSpc>
                <a:spcPts val="7500"/>
              </a:lnSpc>
              <a:buNone/>
              <a:defRPr sz="7000" b="1" i="0">
                <a:latin typeface="Beausite Classic Semibold" panose="020B0503030502060203" pitchFamily="34" charset="0"/>
              </a:defRPr>
            </a:lvl2pPr>
            <a:lvl3pPr marL="914400" indent="0">
              <a:lnSpc>
                <a:spcPts val="7500"/>
              </a:lnSpc>
              <a:buNone/>
              <a:defRPr sz="7000" b="1" i="0">
                <a:latin typeface="Beausite Classic Semibold" panose="020B0503030502060203" pitchFamily="34" charset="0"/>
              </a:defRPr>
            </a:lvl3pPr>
            <a:lvl4pPr marL="1371600" indent="0">
              <a:lnSpc>
                <a:spcPts val="7500"/>
              </a:lnSpc>
              <a:buNone/>
              <a:defRPr sz="7000" b="1" i="0">
                <a:latin typeface="Beausite Classic Semibold" panose="020B0503030502060203" pitchFamily="34" charset="0"/>
              </a:defRPr>
            </a:lvl4pPr>
            <a:lvl5pPr marL="1828800" indent="0">
              <a:lnSpc>
                <a:spcPts val="7500"/>
              </a:lnSpc>
              <a:buNone/>
              <a:defRPr sz="7000" b="1" i="0">
                <a:latin typeface="Beausite Classic Semibold" panose="020B0503030502060203" pitchFamily="34" charset="0"/>
              </a:defRPr>
            </a:lvl5pPr>
          </a:lstStyle>
          <a:p>
            <a:pPr lvl="0"/>
            <a:r>
              <a:rPr lang="en-US" dirty="0"/>
              <a:t>Large</a:t>
            </a:r>
            <a:br>
              <a:rPr lang="en-US" dirty="0"/>
            </a:br>
            <a:r>
              <a:rPr lang="en-US" dirty="0"/>
              <a:t>Impact</a:t>
            </a:r>
            <a:br>
              <a:rPr lang="en-US" dirty="0"/>
            </a:br>
            <a:r>
              <a:rPr lang="en-US" dirty="0"/>
              <a:t>Headline</a:t>
            </a:r>
            <a:br>
              <a:rPr lang="en-US" dirty="0"/>
            </a:br>
            <a:r>
              <a:rPr lang="en-US" dirty="0"/>
              <a:t>Here.</a:t>
            </a:r>
          </a:p>
        </p:txBody>
      </p:sp>
    </p:spTree>
    <p:extLst>
      <p:ext uri="{BB962C8B-B14F-4D97-AF65-F5344CB8AC3E}">
        <p14:creationId xmlns:p14="http://schemas.microsoft.com/office/powerpoint/2010/main" val="147434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1B50-E473-A28A-1E69-9F52315CD847}"/>
              </a:ext>
            </a:extLst>
          </p:cNvPr>
          <p:cNvSpPr>
            <a:spLocks noGrp="1"/>
          </p:cNvSpPr>
          <p:nvPr>
            <p:ph type="title" hasCustomPrompt="1"/>
          </p:nvPr>
        </p:nvSpPr>
        <p:spPr>
          <a:xfrm>
            <a:off x="381000" y="614979"/>
            <a:ext cx="4876800" cy="2514600"/>
          </a:xfrm>
        </p:spPr>
        <p:txBody>
          <a:bodyPr anchor="t">
            <a:normAutofit/>
          </a:bodyPr>
          <a:lstStyle>
            <a:lvl1pPr>
              <a:lnSpc>
                <a:spcPts val="3400"/>
              </a:lnSpc>
              <a:defRPr sz="2800"/>
            </a:lvl1pPr>
          </a:lstStyle>
          <a:p>
            <a:r>
              <a:rPr lang="en-US" dirty="0"/>
              <a:t>Headline statement goes here. Lorem ipsum dolor sit amet, consectetuer adipiscing elit. Maecenas porttitor </a:t>
            </a:r>
            <a:r>
              <a:rPr lang="en-US" dirty="0" err="1"/>
              <a:t>congue</a:t>
            </a:r>
            <a:r>
              <a:rPr lang="en-US" dirty="0"/>
              <a:t> </a:t>
            </a:r>
            <a:r>
              <a:rPr lang="en-US" dirty="0" err="1"/>
              <a:t>massa</a:t>
            </a:r>
            <a:endParaRPr lang="en-US" dirty="0"/>
          </a:p>
        </p:txBody>
      </p:sp>
      <p:sp>
        <p:nvSpPr>
          <p:cNvPr id="14" name="Picture Placeholder 7">
            <a:extLst>
              <a:ext uri="{FF2B5EF4-FFF2-40B4-BE49-F238E27FC236}">
                <a16:creationId xmlns:a16="http://schemas.microsoft.com/office/drawing/2014/main" id="{2A263190-E588-B84E-A796-60EDCF76BB80}"/>
              </a:ext>
            </a:extLst>
          </p:cNvPr>
          <p:cNvSpPr>
            <a:spLocks noGrp="1"/>
          </p:cNvSpPr>
          <p:nvPr>
            <p:ph type="pic" sz="quarter" idx="11" hasCustomPrompt="1"/>
          </p:nvPr>
        </p:nvSpPr>
        <p:spPr>
          <a:xfrm>
            <a:off x="6096000" y="0"/>
            <a:ext cx="6096000" cy="6858000"/>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cxnSp>
        <p:nvCxnSpPr>
          <p:cNvPr id="18" name="Straight Connector 17">
            <a:extLst>
              <a:ext uri="{FF2B5EF4-FFF2-40B4-BE49-F238E27FC236}">
                <a16:creationId xmlns:a16="http://schemas.microsoft.com/office/drawing/2014/main" id="{A3569A80-D5EC-E64A-99F1-BE375C0E9C58}"/>
              </a:ext>
            </a:extLst>
          </p:cNvPr>
          <p:cNvCxnSpPr>
            <a:cxnSpLocks/>
          </p:cNvCxnSpPr>
          <p:nvPr userDrawn="1"/>
        </p:nvCxnSpPr>
        <p:spPr>
          <a:xfrm>
            <a:off x="457200" y="357447"/>
            <a:ext cx="5105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652474A6-D50A-D949-A472-B41042AECA30}"/>
              </a:ext>
            </a:extLst>
          </p:cNvPr>
          <p:cNvSpPr>
            <a:spLocks noGrp="1"/>
          </p:cNvSpPr>
          <p:nvPr>
            <p:ph type="body" sz="quarter" idx="13" hasCustomPrompt="1"/>
          </p:nvPr>
        </p:nvSpPr>
        <p:spPr>
          <a:xfrm>
            <a:off x="385763" y="6366162"/>
            <a:ext cx="4186237" cy="304800"/>
          </a:xfrm>
          <a:prstGeom prst="rect">
            <a:avLst/>
          </a:prstGeom>
        </p:spPr>
        <p:txBody>
          <a:bodyPr/>
          <a:lstStyle>
            <a:lvl1pPr marL="0" indent="0">
              <a:buNone/>
              <a:defRPr sz="1400">
                <a:latin typeface="Beausite Classic" panose="020B0503030502060203" pitchFamily="34" charset="0"/>
              </a:defRPr>
            </a:lvl1pPr>
            <a:lvl2pPr>
              <a:defRPr>
                <a:latin typeface="Beausite Classic" panose="020B0503030502060203" pitchFamily="34" charset="0"/>
              </a:defRPr>
            </a:lvl2pPr>
            <a:lvl3pPr>
              <a:defRPr>
                <a:latin typeface="Beausite Classic" panose="020B0503030502060203" pitchFamily="34" charset="0"/>
              </a:defRPr>
            </a:lvl3pPr>
            <a:lvl4pPr>
              <a:defRPr>
                <a:latin typeface="Beausite Classic" panose="020B0503030502060203" pitchFamily="34" charset="0"/>
              </a:defRPr>
            </a:lvl4pPr>
            <a:lvl5pPr>
              <a:defRPr>
                <a:latin typeface="Beausite Classic" panose="020B0503030502060203" pitchFamily="34" charset="0"/>
              </a:defRPr>
            </a:lvl5pPr>
          </a:lstStyle>
          <a:p>
            <a:pPr lvl="0"/>
            <a:r>
              <a:rPr lang="en-US" dirty="0"/>
              <a:t>Image caption or credit goes here.</a:t>
            </a:r>
          </a:p>
        </p:txBody>
      </p:sp>
    </p:spTree>
    <p:extLst>
      <p:ext uri="{BB962C8B-B14F-4D97-AF65-F5344CB8AC3E}">
        <p14:creationId xmlns:p14="http://schemas.microsoft.com/office/powerpoint/2010/main" val="156566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bg>
      <p:bgPr>
        <a:solidFill>
          <a:schemeClr val="bg1"/>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2A263190-E588-B84E-A796-60EDCF76BB80}"/>
              </a:ext>
            </a:extLst>
          </p:cNvPr>
          <p:cNvSpPr>
            <a:spLocks noGrp="1"/>
          </p:cNvSpPr>
          <p:nvPr>
            <p:ph type="pic" sz="quarter" idx="11" hasCustomPrompt="1"/>
          </p:nvPr>
        </p:nvSpPr>
        <p:spPr>
          <a:xfrm>
            <a:off x="0" y="0"/>
            <a:ext cx="12192000" cy="6096000"/>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
        <p:nvSpPr>
          <p:cNvPr id="10" name="Text Placeholder 2">
            <a:extLst>
              <a:ext uri="{FF2B5EF4-FFF2-40B4-BE49-F238E27FC236}">
                <a16:creationId xmlns:a16="http://schemas.microsoft.com/office/drawing/2014/main" id="{3A0D989D-B57F-6349-A8C9-0B3BF1376ECB}"/>
              </a:ext>
            </a:extLst>
          </p:cNvPr>
          <p:cNvSpPr>
            <a:spLocks noGrp="1"/>
          </p:cNvSpPr>
          <p:nvPr>
            <p:ph type="body" sz="quarter" idx="13" hasCustomPrompt="1"/>
          </p:nvPr>
        </p:nvSpPr>
        <p:spPr>
          <a:xfrm>
            <a:off x="385763" y="6366162"/>
            <a:ext cx="4186237" cy="304800"/>
          </a:xfrm>
          <a:prstGeom prst="rect">
            <a:avLst/>
          </a:prstGeom>
        </p:spPr>
        <p:txBody>
          <a:bodyPr/>
          <a:lstStyle>
            <a:lvl1pPr marL="0" indent="0">
              <a:buNone/>
              <a:defRPr sz="1400">
                <a:latin typeface="Beausite Classic" panose="020B0503030502060203" pitchFamily="34" charset="0"/>
              </a:defRPr>
            </a:lvl1pPr>
            <a:lvl2pPr>
              <a:defRPr>
                <a:latin typeface="Beausite Classic" panose="020B0503030502060203" pitchFamily="34" charset="0"/>
              </a:defRPr>
            </a:lvl2pPr>
            <a:lvl3pPr>
              <a:defRPr>
                <a:latin typeface="Beausite Classic" panose="020B0503030502060203" pitchFamily="34" charset="0"/>
              </a:defRPr>
            </a:lvl3pPr>
            <a:lvl4pPr>
              <a:defRPr>
                <a:latin typeface="Beausite Classic" panose="020B0503030502060203" pitchFamily="34" charset="0"/>
              </a:defRPr>
            </a:lvl4pPr>
            <a:lvl5pPr>
              <a:defRPr>
                <a:latin typeface="Beausite Classic" panose="020B0503030502060203" pitchFamily="34" charset="0"/>
              </a:defRPr>
            </a:lvl5pPr>
          </a:lstStyle>
          <a:p>
            <a:pPr lvl="0"/>
            <a:r>
              <a:rPr lang="en-US" dirty="0"/>
              <a:t>Image caption or credit goes here.</a:t>
            </a:r>
          </a:p>
        </p:txBody>
      </p:sp>
    </p:spTree>
    <p:extLst>
      <p:ext uri="{BB962C8B-B14F-4D97-AF65-F5344CB8AC3E}">
        <p14:creationId xmlns:p14="http://schemas.microsoft.com/office/powerpoint/2010/main" val="255249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2A263190-E588-B84E-A796-60EDCF76BB80}"/>
              </a:ext>
            </a:extLst>
          </p:cNvPr>
          <p:cNvSpPr>
            <a:spLocks noGrp="1"/>
          </p:cNvSpPr>
          <p:nvPr>
            <p:ph type="pic" sz="quarter" idx="11" hasCustomPrompt="1"/>
          </p:nvPr>
        </p:nvSpPr>
        <p:spPr>
          <a:xfrm>
            <a:off x="0" y="0"/>
            <a:ext cx="12192000" cy="6858000"/>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spTree>
    <p:extLst>
      <p:ext uri="{BB962C8B-B14F-4D97-AF65-F5344CB8AC3E}">
        <p14:creationId xmlns:p14="http://schemas.microsoft.com/office/powerpoint/2010/main" val="261950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with supporting copy">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D451271-CC04-EC47-ACE5-266A38E25919}"/>
              </a:ext>
            </a:extLst>
          </p:cNvPr>
          <p:cNvCxnSpPr>
            <a:cxnSpLocks/>
          </p:cNvCxnSpPr>
          <p:nvPr userDrawn="1"/>
        </p:nvCxnSpPr>
        <p:spPr>
          <a:xfrm>
            <a:off x="457200" y="357447"/>
            <a:ext cx="11263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0A59C78C-0CC3-904A-AE9E-464CA238AFFB}"/>
              </a:ext>
            </a:extLst>
          </p:cNvPr>
          <p:cNvSpPr>
            <a:spLocks noGrp="1"/>
          </p:cNvSpPr>
          <p:nvPr>
            <p:ph type="body" sz="quarter" idx="11" hasCustomPrompt="1"/>
          </p:nvPr>
        </p:nvSpPr>
        <p:spPr>
          <a:xfrm>
            <a:off x="386346" y="4114800"/>
            <a:ext cx="6166854" cy="1828800"/>
          </a:xfrm>
          <a:prstGeom prst="rect">
            <a:avLst/>
          </a:prstGeom>
        </p:spPr>
        <p:txBody>
          <a:bodyPr/>
          <a:lstStyle>
            <a:lvl1pPr marL="0" marR="0" indent="0" algn="l" defTabSz="914400" rtl="0" eaLnBrk="1" fontAlgn="auto" latinLnBrk="0" hangingPunct="1">
              <a:lnSpc>
                <a:spcPts val="2300"/>
              </a:lnSpc>
              <a:spcBef>
                <a:spcPts val="0"/>
              </a:spcBef>
              <a:spcAft>
                <a:spcPts val="0"/>
              </a:spcAft>
              <a:buClrTx/>
              <a:buSzTx/>
              <a:buFontTx/>
              <a:buNone/>
              <a:tabLst/>
              <a:defRPr sz="1600">
                <a:latin typeface="Beausite Classic" panose="020B0503030502060203" pitchFamily="34" charset="0"/>
              </a:defRPr>
            </a:lvl1pPr>
            <a:lvl2pPr marL="457200" indent="0">
              <a:buNone/>
              <a:defRPr sz="1600">
                <a:latin typeface="Beausite Classic" panose="020B0503030502060203" pitchFamily="34" charset="0"/>
              </a:defRPr>
            </a:lvl2pPr>
            <a:lvl3pPr marL="914400" indent="0">
              <a:buNone/>
              <a:defRPr sz="1600">
                <a:latin typeface="Beausite Classic" panose="020B0503030502060203" pitchFamily="34" charset="0"/>
              </a:defRPr>
            </a:lvl3pPr>
            <a:lvl4pPr marL="1371600" indent="0">
              <a:buNone/>
              <a:defRPr sz="1600">
                <a:latin typeface="Beausite Classic" panose="020B0503030502060203" pitchFamily="34" charset="0"/>
              </a:defRPr>
            </a:lvl4pPr>
            <a:lvl5pPr marL="1828800" indent="0">
              <a:buNone/>
              <a:defRPr sz="1600">
                <a:latin typeface="Beausite Classic" panose="020B0503030502060203"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sz="16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olero</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p>
        </p:txBody>
      </p:sp>
      <p:sp>
        <p:nvSpPr>
          <p:cNvPr id="5" name="Title 1">
            <a:extLst>
              <a:ext uri="{FF2B5EF4-FFF2-40B4-BE49-F238E27FC236}">
                <a16:creationId xmlns:a16="http://schemas.microsoft.com/office/drawing/2014/main" id="{6F280BD9-F9AB-0187-3EBA-8B3ECE7970F3}"/>
              </a:ext>
            </a:extLst>
          </p:cNvPr>
          <p:cNvSpPr>
            <a:spLocks noGrp="1"/>
          </p:cNvSpPr>
          <p:nvPr>
            <p:ph type="title" hasCustomPrompt="1"/>
          </p:nvPr>
        </p:nvSpPr>
        <p:spPr>
          <a:xfrm>
            <a:off x="381000" y="614978"/>
            <a:ext cx="8164190" cy="3499819"/>
          </a:xfrm>
        </p:spPr>
        <p:txBody>
          <a:bodyPr anchor="t">
            <a:noAutofit/>
          </a:bodyPr>
          <a:lstStyle>
            <a:lvl1pPr>
              <a:lnSpc>
                <a:spcPts val="4800"/>
              </a:lnSpc>
              <a:defRPr sz="4000"/>
            </a:lvl1pPr>
          </a:lstStyle>
          <a:p>
            <a:r>
              <a:rPr lang="en-US" dirty="0"/>
              <a:t>Headline statement goes here. Lorem ipsum dolor sit amet, consectetuer adipiscing elit. Maecenas porttitor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02616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with supporting copy and imag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E4AE6D-36B3-A931-3DEF-0C0FE8667FCA}"/>
              </a:ext>
            </a:extLst>
          </p:cNvPr>
          <p:cNvSpPr>
            <a:spLocks noGrp="1"/>
          </p:cNvSpPr>
          <p:nvPr>
            <p:ph type="title" hasCustomPrompt="1"/>
          </p:nvPr>
        </p:nvSpPr>
        <p:spPr>
          <a:xfrm>
            <a:off x="384048" y="612648"/>
            <a:ext cx="5105400" cy="2392842"/>
          </a:xfrm>
        </p:spPr>
        <p:txBody>
          <a:bodyPr anchor="t">
            <a:noAutofit/>
          </a:bodyPr>
          <a:lstStyle>
            <a:lvl1pPr>
              <a:lnSpc>
                <a:spcPts val="4800"/>
              </a:lnSpc>
              <a:defRPr sz="4000"/>
            </a:lvl1pPr>
          </a:lstStyle>
          <a:p>
            <a:r>
              <a:rPr lang="en-US" dirty="0"/>
              <a:t>Headline statement goes here. </a:t>
            </a:r>
          </a:p>
        </p:txBody>
      </p:sp>
      <p:sp>
        <p:nvSpPr>
          <p:cNvPr id="14" name="Text Placeholder 2">
            <a:extLst>
              <a:ext uri="{FF2B5EF4-FFF2-40B4-BE49-F238E27FC236}">
                <a16:creationId xmlns:a16="http://schemas.microsoft.com/office/drawing/2014/main" id="{0A59C78C-0CC3-904A-AE9E-464CA238AFFB}"/>
              </a:ext>
            </a:extLst>
          </p:cNvPr>
          <p:cNvSpPr>
            <a:spLocks noGrp="1"/>
          </p:cNvSpPr>
          <p:nvPr>
            <p:ph type="body" sz="quarter" idx="11" hasCustomPrompt="1"/>
          </p:nvPr>
        </p:nvSpPr>
        <p:spPr>
          <a:xfrm>
            <a:off x="386346" y="2971800"/>
            <a:ext cx="5089264" cy="2971800"/>
          </a:xfrm>
          <a:prstGeom prst="rect">
            <a:avLst/>
          </a:prstGeom>
        </p:spPr>
        <p:txBody>
          <a:bodyPr/>
          <a:lstStyle>
            <a:lvl1pPr marL="0" marR="0" indent="0" algn="l" defTabSz="914400" rtl="0" eaLnBrk="1" fontAlgn="auto" latinLnBrk="0" hangingPunct="1">
              <a:lnSpc>
                <a:spcPts val="2300"/>
              </a:lnSpc>
              <a:spcBef>
                <a:spcPts val="0"/>
              </a:spcBef>
              <a:spcAft>
                <a:spcPts val="600"/>
              </a:spcAft>
              <a:buClrTx/>
              <a:buSzTx/>
              <a:buFontTx/>
              <a:buNone/>
              <a:tabLst/>
              <a:defRPr sz="1600">
                <a:latin typeface="Beausite Classic" panose="020B0503030502060203" pitchFamily="34" charset="0"/>
              </a:defRPr>
            </a:lvl1pPr>
            <a:lvl2pPr marL="457200" indent="0">
              <a:buNone/>
              <a:defRPr sz="1600">
                <a:latin typeface="Beausite Classic" panose="020B0503030502060203" pitchFamily="34" charset="0"/>
              </a:defRPr>
            </a:lvl2pPr>
            <a:lvl3pPr marL="914400" indent="0">
              <a:buNone/>
              <a:defRPr sz="1600">
                <a:latin typeface="Beausite Classic" panose="020B0503030502060203" pitchFamily="34" charset="0"/>
              </a:defRPr>
            </a:lvl3pPr>
            <a:lvl4pPr marL="1371600" indent="0">
              <a:buNone/>
              <a:defRPr sz="1600">
                <a:latin typeface="Beausite Classic" panose="020B0503030502060203" pitchFamily="34" charset="0"/>
              </a:defRPr>
            </a:lvl4pPr>
            <a:lvl5pPr marL="1828800" indent="0">
              <a:buNone/>
              <a:defRPr sz="1600">
                <a:latin typeface="Beausite Classic" panose="020B0503030502060203"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sz="1600" b="0" i="0" kern="1200" dirty="0">
                <a:solidFill>
                  <a:schemeClr val="tx1"/>
                </a:solidFill>
                <a:effectLst/>
                <a:latin typeface="Beausite Classic" panose="020B0503030502060203" pitchFamily="34" charset="0"/>
                <a:ea typeface="+mn-ea"/>
                <a:cs typeface="Arial" panose="020B0604020202020204" pitchFamily="34" charset="0"/>
              </a:rPr>
              <a:t>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Lorem ipsum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dolupta</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quataque</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hitae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quunt</a:t>
            </a:r>
            <a:r>
              <a:rPr lang="en-US" sz="1600" b="0" i="0" kern="1200" dirty="0">
                <a:solidFill>
                  <a:schemeClr val="tx1"/>
                </a:solidFill>
                <a:effectLst/>
                <a:latin typeface="Beausite Classic" panose="020B0503030502060203" pitchFamily="34" charset="0"/>
                <a:ea typeface="+mn-ea"/>
                <a:cs typeface="Arial" panose="020B0604020202020204" pitchFamily="34" charset="0"/>
              </a:rPr>
              <a:t> mi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teh</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pelitatus</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este</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nulparum</a:t>
            </a:r>
            <a:r>
              <a:rPr lang="en-US" sz="1600" b="0" i="0" kern="1200" dirty="0">
                <a:solidFill>
                  <a:schemeClr val="tx1"/>
                </a:solidFill>
                <a:effectLst/>
                <a:latin typeface="Beausite Classic" panose="020B0503030502060203" pitchFamily="34" charset="0"/>
                <a:ea typeface="+mn-ea"/>
                <a:cs typeface="Arial" panose="020B0604020202020204" pitchFamily="34" charset="0"/>
              </a:rPr>
              <a:t> que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porumqu</a:t>
            </a:r>
            <a:r>
              <a:rPr lang="en-US" sz="1600" b="0" i="0" kern="1200" dirty="0">
                <a:solidFill>
                  <a:schemeClr val="tx1"/>
                </a:solidFill>
                <a:effectLst/>
                <a:latin typeface="Beausite Classic" panose="020B0503030502060203" pitchFamily="34" charset="0"/>
                <a:ea typeface="+mn-ea"/>
                <a:cs typeface="Arial" panose="020B0604020202020204" pitchFamily="34" charset="0"/>
              </a:rPr>
              <a:t> dolor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est</a:t>
            </a:r>
            <a:r>
              <a:rPr lang="en-US" sz="1600" b="0" i="0" kern="1200" dirty="0">
                <a:solidFill>
                  <a:schemeClr val="tx1"/>
                </a:solidFill>
                <a:effectLst/>
                <a:latin typeface="Beausite Classic" panose="020B0503030502060203" pitchFamily="34" charset="0"/>
                <a:ea typeface="+mn-ea"/>
                <a:cs typeface="Arial" panose="020B0604020202020204" pitchFamily="34" charset="0"/>
              </a:rPr>
              <a:t> sin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iatiusantia</a:t>
            </a:r>
            <a:r>
              <a:rPr lang="en-US" sz="1600" b="0" i="0" kern="1200" dirty="0">
                <a:solidFill>
                  <a:schemeClr val="tx1"/>
                </a:solidFill>
                <a:effectLst/>
                <a:latin typeface="Beausite Classic" panose="020B0503030502060203" pitchFamily="34" charset="0"/>
                <a:ea typeface="+mn-ea"/>
                <a:cs typeface="Arial" panose="020B0604020202020204" pitchFamily="34" charset="0"/>
              </a:rPr>
              <a:t> lorem </a:t>
            </a:r>
            <a:r>
              <a:rPr lang="en-US" sz="1600" b="0" i="0" kern="1200" dirty="0" err="1">
                <a:solidFill>
                  <a:schemeClr val="tx1"/>
                </a:solidFill>
                <a:effectLst/>
                <a:latin typeface="Beausite Classic" panose="020B0503030502060203" pitchFamily="34" charset="0"/>
                <a:ea typeface="+mn-ea"/>
                <a:cs typeface="Arial" panose="020B0604020202020204" pitchFamily="34" charset="0"/>
              </a:rPr>
              <a:t>olero</a:t>
            </a:r>
            <a:r>
              <a:rPr lang="en-US" sz="1600" b="0" i="0" kern="1200" dirty="0">
                <a:solidFill>
                  <a:schemeClr val="tx1"/>
                </a:solidFill>
                <a:effectLst/>
                <a:latin typeface="Beausite Classic" panose="020B0503030502060203" pitchFamily="34" charset="0"/>
                <a:ea typeface="+mn-ea"/>
                <a:cs typeface="Arial" panose="020B0604020202020204" pitchFamily="34" charset="0"/>
              </a:rPr>
              <a:t>.  </a:t>
            </a:r>
          </a:p>
        </p:txBody>
      </p:sp>
      <p:sp>
        <p:nvSpPr>
          <p:cNvPr id="5" name="Picture Placeholder 7">
            <a:extLst>
              <a:ext uri="{FF2B5EF4-FFF2-40B4-BE49-F238E27FC236}">
                <a16:creationId xmlns:a16="http://schemas.microsoft.com/office/drawing/2014/main" id="{3FD4EBE2-A859-03BE-014C-249B32DB9131}"/>
              </a:ext>
            </a:extLst>
          </p:cNvPr>
          <p:cNvSpPr>
            <a:spLocks noGrp="1"/>
          </p:cNvSpPr>
          <p:nvPr>
            <p:ph type="pic" sz="quarter" idx="12" hasCustomPrompt="1"/>
          </p:nvPr>
        </p:nvSpPr>
        <p:spPr>
          <a:xfrm>
            <a:off x="6096000" y="0"/>
            <a:ext cx="6096000" cy="6858000"/>
          </a:xfrm>
          <a:prstGeom prst="rect">
            <a:avLst/>
          </a:prstGeom>
          <a:solidFill>
            <a:schemeClr val="bg2"/>
          </a:solidFill>
        </p:spPr>
        <p:txBody>
          <a:bodyPr anchor="ctr">
            <a:normAutofit/>
          </a:bodyPr>
          <a:lstStyle>
            <a:lvl1pPr marL="0" indent="0" algn="ctr">
              <a:buNone/>
              <a:defRPr sz="1200">
                <a:latin typeface="Beausite Classic" panose="020B0503030502060203" pitchFamily="34" charset="0"/>
                <a:cs typeface="Arial" panose="020B0604020202020204" pitchFamily="34" charset="0"/>
              </a:defRPr>
            </a:lvl1pPr>
          </a:lstStyle>
          <a:p>
            <a:r>
              <a:rPr lang="en-US" dirty="0"/>
              <a:t>Insert artwork or image</a:t>
            </a:r>
          </a:p>
          <a:p>
            <a:endParaRPr lang="en-US" dirty="0"/>
          </a:p>
          <a:p>
            <a:endParaRPr lang="en-US" dirty="0"/>
          </a:p>
        </p:txBody>
      </p:sp>
      <p:cxnSp>
        <p:nvCxnSpPr>
          <p:cNvPr id="6" name="Straight Connector 5">
            <a:extLst>
              <a:ext uri="{FF2B5EF4-FFF2-40B4-BE49-F238E27FC236}">
                <a16:creationId xmlns:a16="http://schemas.microsoft.com/office/drawing/2014/main" id="{E550CE7F-FAE4-EC65-B16C-821CE5B6279F}"/>
              </a:ext>
            </a:extLst>
          </p:cNvPr>
          <p:cNvCxnSpPr>
            <a:cxnSpLocks/>
          </p:cNvCxnSpPr>
          <p:nvPr userDrawn="1"/>
        </p:nvCxnSpPr>
        <p:spPr>
          <a:xfrm>
            <a:off x="457200" y="357447"/>
            <a:ext cx="5105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9358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1D8FE-631F-6D08-2193-144B4953DC0C}"/>
              </a:ext>
            </a:extLst>
          </p:cNvPr>
          <p:cNvSpPr>
            <a:spLocks noGrp="1"/>
          </p:cNvSpPr>
          <p:nvPr>
            <p:ph type="title"/>
          </p:nvPr>
        </p:nvSpPr>
        <p:spPr>
          <a:xfrm>
            <a:off x="838200" y="35624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AC2B08-67BE-6C3D-40D6-D88D2ED10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429769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5" r:id="rId4"/>
    <p:sldLayoutId id="2147483674" r:id="rId5"/>
    <p:sldLayoutId id="2147483676" r:id="rId6"/>
    <p:sldLayoutId id="2147483678" r:id="rId7"/>
    <p:sldLayoutId id="2147483677" r:id="rId8"/>
    <p:sldLayoutId id="2147483686" r:id="rId9"/>
    <p:sldLayoutId id="2147483693" r:id="rId10"/>
    <p:sldLayoutId id="2147483673" r:id="rId11"/>
    <p:sldLayoutId id="2147483679" r:id="rId12"/>
    <p:sldLayoutId id="2147483694" r:id="rId13"/>
    <p:sldLayoutId id="2147483699" r:id="rId14"/>
    <p:sldLayoutId id="2147483695" r:id="rId15"/>
    <p:sldLayoutId id="2147483680" r:id="rId16"/>
    <p:sldLayoutId id="2147483681" r:id="rId17"/>
    <p:sldLayoutId id="2147483682" r:id="rId18"/>
    <p:sldLayoutId id="2147483683" r:id="rId19"/>
    <p:sldLayoutId id="2147483684" r:id="rId20"/>
    <p:sldLayoutId id="2147483664" r:id="rId21"/>
    <p:sldLayoutId id="2147483672" r:id="rId22"/>
    <p:sldLayoutId id="2147483671" r:id="rId23"/>
    <p:sldLayoutId id="2147483650" r:id="rId24"/>
    <p:sldLayoutId id="2147483662" r:id="rId25"/>
    <p:sldLayoutId id="2147483663" r:id="rId26"/>
    <p:sldLayoutId id="2147483670" r:id="rId27"/>
    <p:sldLayoutId id="2147483653" r:id="rId28"/>
    <p:sldLayoutId id="2147483667" r:id="rId29"/>
    <p:sldLayoutId id="2147483668" r:id="rId30"/>
    <p:sldLayoutId id="2147483669" r:id="rId31"/>
    <p:sldLayoutId id="2147483701" r:id="rId32"/>
  </p:sldLayoutIdLst>
  <p:txStyles>
    <p:titleStyle>
      <a:lvl1pPr algn="l" defTabSz="914400" rtl="0" eaLnBrk="1" latinLnBrk="0" hangingPunct="1">
        <a:lnSpc>
          <a:spcPct val="90000"/>
        </a:lnSpc>
        <a:spcBef>
          <a:spcPct val="0"/>
        </a:spcBef>
        <a:buNone/>
        <a:defRPr sz="4400" kern="1200">
          <a:solidFill>
            <a:schemeClr val="tx1"/>
          </a:solidFill>
          <a:latin typeface="Beausite Classic Semibold" panose="020B07030305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ausite Classic" panose="020B05030305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ausite Classic" panose="020B05030305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ausite Classic" panose="020B05030305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ausite Classic" panose="020B05030305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ausite Classic" panose="020B05030305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ABF9A-9D37-0979-3781-B1E9F0649C58}"/>
              </a:ext>
            </a:extLst>
          </p:cNvPr>
          <p:cNvSpPr>
            <a:spLocks noGrp="1"/>
          </p:cNvSpPr>
          <p:nvPr>
            <p:ph type="body" sz="quarter" idx="11"/>
          </p:nvPr>
        </p:nvSpPr>
        <p:spPr>
          <a:xfrm>
            <a:off x="386346" y="2209800"/>
            <a:ext cx="9976854" cy="1778934"/>
          </a:xfrm>
        </p:spPr>
        <p:txBody>
          <a:bodyPr>
            <a:noAutofit/>
          </a:bodyPr>
          <a:lstStyle/>
          <a:p>
            <a:pPr>
              <a:spcAft>
                <a:spcPts val="600"/>
              </a:spcAft>
            </a:pPr>
            <a:r>
              <a:rPr lang="en-US" b="1" dirty="0"/>
              <a:t>This PowerPoint allows you to customize your furniture estimate file in three easy steps:</a:t>
            </a:r>
          </a:p>
          <a:p>
            <a:pPr marL="800100" lvl="1" indent="-342900">
              <a:buFont typeface="+mj-lt"/>
              <a:buAutoNum type="arabicPeriod"/>
            </a:pPr>
            <a:r>
              <a:rPr lang="en-US" dirty="0"/>
              <a:t>Edit the following slides of this PowerPoint to include your project name, your head shot, your introduction letter, and your floorplan in the places that are setup for those items, deleting anything you may not need (including this slide!)</a:t>
            </a:r>
          </a:p>
          <a:p>
            <a:pPr marL="800100" lvl="1" indent="-342900">
              <a:buFont typeface="+mj-lt"/>
              <a:buAutoNum type="arabicPeriod"/>
            </a:pPr>
            <a:r>
              <a:rPr lang="en-US" dirty="0"/>
              <a:t>Save this PowerPoint as a PDF</a:t>
            </a:r>
          </a:p>
          <a:p>
            <a:pPr marL="800100" lvl="1" indent="-342900">
              <a:buFont typeface="+mj-lt"/>
              <a:buAutoNum type="arabicPeriod"/>
            </a:pPr>
            <a:r>
              <a:rPr lang="en-US" dirty="0"/>
              <a:t>Upload the PDF file to the Furniture Budget Estimator where shown, and it will generate a new PDF with the application thought starters and your custom PDF as a final file</a:t>
            </a:r>
          </a:p>
          <a:p>
            <a:endParaRPr lang="en-US" dirty="0"/>
          </a:p>
        </p:txBody>
      </p:sp>
      <p:sp>
        <p:nvSpPr>
          <p:cNvPr id="3" name="Title 2">
            <a:extLst>
              <a:ext uri="{FF2B5EF4-FFF2-40B4-BE49-F238E27FC236}">
                <a16:creationId xmlns:a16="http://schemas.microsoft.com/office/drawing/2014/main" id="{ADA4B4FF-C71B-23B5-A2D6-F7EB88DECCB6}"/>
              </a:ext>
            </a:extLst>
          </p:cNvPr>
          <p:cNvSpPr>
            <a:spLocks noGrp="1"/>
          </p:cNvSpPr>
          <p:nvPr>
            <p:ph type="title"/>
          </p:nvPr>
        </p:nvSpPr>
        <p:spPr>
          <a:xfrm>
            <a:off x="381000" y="614978"/>
            <a:ext cx="9829800" cy="1137621"/>
          </a:xfrm>
        </p:spPr>
        <p:txBody>
          <a:bodyPr/>
          <a:lstStyle/>
          <a:p>
            <a:r>
              <a:rPr lang="en-US" sz="4400" dirty="0"/>
              <a:t>Thank you for utilizing the AMQ Furniture Budget Estimator. </a:t>
            </a:r>
          </a:p>
        </p:txBody>
      </p:sp>
      <p:sp>
        <p:nvSpPr>
          <p:cNvPr id="11" name="TextBox 10">
            <a:extLst>
              <a:ext uri="{FF2B5EF4-FFF2-40B4-BE49-F238E27FC236}">
                <a16:creationId xmlns:a16="http://schemas.microsoft.com/office/drawing/2014/main" id="{288F6CD9-89DA-B09D-DEEA-41A50B6D674F}"/>
              </a:ext>
            </a:extLst>
          </p:cNvPr>
          <p:cNvSpPr txBox="1"/>
          <p:nvPr/>
        </p:nvSpPr>
        <p:spPr>
          <a:xfrm>
            <a:off x="4572000" y="4343400"/>
            <a:ext cx="5105400" cy="2123658"/>
          </a:xfrm>
          <a:prstGeom prst="rect">
            <a:avLst/>
          </a:prstGeom>
          <a:noFill/>
        </p:spPr>
        <p:txBody>
          <a:bodyPr wrap="square" rtlCol="0">
            <a:spAutoFit/>
          </a:bodyPr>
          <a:lstStyle/>
          <a:p>
            <a:pPr algn="ctr"/>
            <a:r>
              <a:rPr lang="en-US" sz="6600" b="1" dirty="0">
                <a:solidFill>
                  <a:srgbClr val="C00000"/>
                </a:solidFill>
                <a:latin typeface="Arial" panose="020B0604020202020204" pitchFamily="34" charset="0"/>
                <a:cs typeface="Arial" panose="020B0604020202020204" pitchFamily="34" charset="0"/>
              </a:rPr>
              <a:t>DELETE THIS SLIDE</a:t>
            </a:r>
          </a:p>
        </p:txBody>
      </p:sp>
      <p:pic>
        <p:nvPicPr>
          <p:cNvPr id="4" name="Picture 3" descr="A picture containing text, clipart&#10;&#10;Description automatically generated">
            <a:extLst>
              <a:ext uri="{FF2B5EF4-FFF2-40B4-BE49-F238E27FC236}">
                <a16:creationId xmlns:a16="http://schemas.microsoft.com/office/drawing/2014/main" id="{0EA35159-C80F-5E8D-05C2-EE19C30A64A7}"/>
              </a:ext>
            </a:extLst>
          </p:cNvPr>
          <p:cNvPicPr>
            <a:picLocks noChangeAspect="1"/>
          </p:cNvPicPr>
          <p:nvPr/>
        </p:nvPicPr>
        <p:blipFill>
          <a:blip r:embed="rId2"/>
          <a:stretch>
            <a:fillRect/>
          </a:stretch>
        </p:blipFill>
        <p:spPr>
          <a:xfrm>
            <a:off x="384048" y="6013769"/>
            <a:ext cx="1498600" cy="463166"/>
          </a:xfrm>
          <a:prstGeom prst="rect">
            <a:avLst/>
          </a:prstGeom>
        </p:spPr>
      </p:pic>
      <p:sp>
        <p:nvSpPr>
          <p:cNvPr id="5" name="TextBox 4">
            <a:extLst>
              <a:ext uri="{FF2B5EF4-FFF2-40B4-BE49-F238E27FC236}">
                <a16:creationId xmlns:a16="http://schemas.microsoft.com/office/drawing/2014/main" id="{5B1C9E74-D1C1-9FCC-E3EB-43F915390DDD}"/>
              </a:ext>
            </a:extLst>
          </p:cNvPr>
          <p:cNvSpPr txBox="1"/>
          <p:nvPr/>
        </p:nvSpPr>
        <p:spPr>
          <a:xfrm>
            <a:off x="2011495" y="6134571"/>
            <a:ext cx="1838965" cy="276999"/>
          </a:xfrm>
          <a:prstGeom prst="rect">
            <a:avLst/>
          </a:prstGeom>
          <a:noFill/>
        </p:spPr>
        <p:txBody>
          <a:bodyPr wrap="none" rtlCol="0">
            <a:spAutoFit/>
          </a:bodyPr>
          <a:lstStyle/>
          <a:p>
            <a:r>
              <a:rPr lang="en-US" sz="1200" dirty="0">
                <a:solidFill>
                  <a:srgbClr val="BFBFBF"/>
                </a:solidFill>
              </a:rPr>
              <a:t>AMQ Budget Estimator</a:t>
            </a:r>
          </a:p>
        </p:txBody>
      </p:sp>
    </p:spTree>
    <p:extLst>
      <p:ext uri="{BB962C8B-B14F-4D97-AF65-F5344CB8AC3E}">
        <p14:creationId xmlns:p14="http://schemas.microsoft.com/office/powerpoint/2010/main" val="88398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E7B1-5540-F3F2-1064-0E598BBAD27D}"/>
              </a:ext>
            </a:extLst>
          </p:cNvPr>
          <p:cNvSpPr>
            <a:spLocks noGrp="1"/>
          </p:cNvSpPr>
          <p:nvPr>
            <p:ph type="title"/>
          </p:nvPr>
        </p:nvSpPr>
        <p:spPr/>
        <p:txBody>
          <a:bodyPr/>
          <a:lstStyle/>
          <a:p>
            <a:r>
              <a:rPr lang="en-US" dirty="0"/>
              <a:t>AMQ Furniture Budget Estimator</a:t>
            </a:r>
          </a:p>
        </p:txBody>
      </p:sp>
      <p:sp>
        <p:nvSpPr>
          <p:cNvPr id="9" name="Text Placeholder 8">
            <a:extLst>
              <a:ext uri="{FF2B5EF4-FFF2-40B4-BE49-F238E27FC236}">
                <a16:creationId xmlns:a16="http://schemas.microsoft.com/office/drawing/2014/main" id="{54479F23-107C-BCCF-04FB-1477EC7017C4}"/>
              </a:ext>
            </a:extLst>
          </p:cNvPr>
          <p:cNvSpPr>
            <a:spLocks noGrp="1"/>
          </p:cNvSpPr>
          <p:nvPr>
            <p:ph type="body" sz="quarter" idx="11"/>
          </p:nvPr>
        </p:nvSpPr>
        <p:spPr>
          <a:xfrm>
            <a:off x="386346" y="2971800"/>
            <a:ext cx="5089264" cy="2392842"/>
          </a:xfrm>
        </p:spPr>
        <p:txBody>
          <a:bodyPr/>
          <a:lstStyle/>
          <a:p>
            <a:r>
              <a:rPr lang="en-US" dirty="0"/>
              <a:t>Project Name:</a:t>
            </a:r>
          </a:p>
          <a:p>
            <a:r>
              <a:rPr lang="en-US" dirty="0"/>
              <a:t>Furniture Budget Estimate:</a:t>
            </a:r>
          </a:p>
          <a:p>
            <a:r>
              <a:rPr lang="en-US" dirty="0"/>
              <a:t>Date:</a:t>
            </a:r>
          </a:p>
          <a:p>
            <a:endParaRPr lang="en-US" dirty="0"/>
          </a:p>
        </p:txBody>
      </p:sp>
      <p:pic>
        <p:nvPicPr>
          <p:cNvPr id="14" name="Picture Placeholder 13">
            <a:extLst>
              <a:ext uri="{FF2B5EF4-FFF2-40B4-BE49-F238E27FC236}">
                <a16:creationId xmlns:a16="http://schemas.microsoft.com/office/drawing/2014/main" id="{FD7D7466-CE72-5020-707A-590A46B3E783}"/>
              </a:ext>
            </a:extLst>
          </p:cNvPr>
          <p:cNvPicPr>
            <a:picLocks noGrp="1" noChangeAspect="1"/>
          </p:cNvPicPr>
          <p:nvPr>
            <p:ph type="pic" sz="quarter" idx="12"/>
          </p:nvPr>
        </p:nvPicPr>
        <p:blipFill>
          <a:blip r:embed="rId2"/>
          <a:srcRect l="5556" r="5556"/>
          <a:stretch/>
        </p:blipFill>
        <p:spPr>
          <a:xfrm>
            <a:off x="6096000" y="0"/>
            <a:ext cx="6096000" cy="685800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CBA4E2FE-AF4D-5DF8-6C11-3EA4490B4762}"/>
              </a:ext>
            </a:extLst>
          </p:cNvPr>
          <p:cNvPicPr>
            <a:picLocks noChangeAspect="1"/>
          </p:cNvPicPr>
          <p:nvPr/>
        </p:nvPicPr>
        <p:blipFill>
          <a:blip r:embed="rId3"/>
          <a:stretch>
            <a:fillRect/>
          </a:stretch>
        </p:blipFill>
        <p:spPr>
          <a:xfrm>
            <a:off x="384048" y="6013769"/>
            <a:ext cx="1498600" cy="463166"/>
          </a:xfrm>
          <a:prstGeom prst="rect">
            <a:avLst/>
          </a:prstGeom>
        </p:spPr>
      </p:pic>
      <p:sp>
        <p:nvSpPr>
          <p:cNvPr id="5" name="TextBox 4">
            <a:extLst>
              <a:ext uri="{FF2B5EF4-FFF2-40B4-BE49-F238E27FC236}">
                <a16:creationId xmlns:a16="http://schemas.microsoft.com/office/drawing/2014/main" id="{F0B03736-D1AE-BA28-CF22-8A6C081F01DE}"/>
              </a:ext>
            </a:extLst>
          </p:cNvPr>
          <p:cNvSpPr txBox="1"/>
          <p:nvPr/>
        </p:nvSpPr>
        <p:spPr>
          <a:xfrm>
            <a:off x="2011495" y="6134571"/>
            <a:ext cx="1838965" cy="276999"/>
          </a:xfrm>
          <a:prstGeom prst="rect">
            <a:avLst/>
          </a:prstGeom>
          <a:noFill/>
        </p:spPr>
        <p:txBody>
          <a:bodyPr wrap="none" rtlCol="0">
            <a:spAutoFit/>
          </a:bodyPr>
          <a:lstStyle/>
          <a:p>
            <a:r>
              <a:rPr lang="en-US" sz="1200" dirty="0">
                <a:solidFill>
                  <a:srgbClr val="BFBFBF"/>
                </a:solidFill>
              </a:rPr>
              <a:t>AMQ Budget Estimator</a:t>
            </a:r>
          </a:p>
        </p:txBody>
      </p:sp>
    </p:spTree>
    <p:extLst>
      <p:ext uri="{BB962C8B-B14F-4D97-AF65-F5344CB8AC3E}">
        <p14:creationId xmlns:p14="http://schemas.microsoft.com/office/powerpoint/2010/main" val="350663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43FE-1BC7-D4E4-E70C-332FEAFA63B5}"/>
              </a:ext>
            </a:extLst>
          </p:cNvPr>
          <p:cNvSpPr>
            <a:spLocks noGrp="1"/>
          </p:cNvSpPr>
          <p:nvPr>
            <p:ph type="title"/>
          </p:nvPr>
        </p:nvSpPr>
        <p:spPr/>
        <p:txBody>
          <a:bodyPr/>
          <a:lstStyle/>
          <a:p>
            <a:r>
              <a:rPr lang="en-US" dirty="0"/>
              <a:t>AMQ Furniture Budget Estimator</a:t>
            </a:r>
          </a:p>
        </p:txBody>
      </p:sp>
      <p:sp>
        <p:nvSpPr>
          <p:cNvPr id="3" name="Text Placeholder 2">
            <a:extLst>
              <a:ext uri="{FF2B5EF4-FFF2-40B4-BE49-F238E27FC236}">
                <a16:creationId xmlns:a16="http://schemas.microsoft.com/office/drawing/2014/main" id="{408E2E0B-446D-1542-EFCF-DE91F607328E}"/>
              </a:ext>
            </a:extLst>
          </p:cNvPr>
          <p:cNvSpPr>
            <a:spLocks noGrp="1"/>
          </p:cNvSpPr>
          <p:nvPr>
            <p:ph type="body" sz="quarter" idx="11"/>
          </p:nvPr>
        </p:nvSpPr>
        <p:spPr>
          <a:xfrm>
            <a:off x="386346" y="2286000"/>
            <a:ext cx="5089264" cy="2971800"/>
          </a:xfrm>
        </p:spPr>
        <p:txBody>
          <a:bodyPr>
            <a:noAutofit/>
          </a:bodyPr>
          <a:lstStyle/>
          <a:p>
            <a:r>
              <a:rPr lang="en-US" dirty="0"/>
              <a:t>Thank you for the opportunity to partner with </a:t>
            </a:r>
            <a:r>
              <a:rPr lang="en-US" dirty="0">
                <a:highlight>
                  <a:srgbClr val="FFFF00"/>
                </a:highlight>
              </a:rPr>
              <a:t>PROJECT NAME</a:t>
            </a:r>
            <a:r>
              <a:rPr lang="en-US" dirty="0"/>
              <a:t>. </a:t>
            </a:r>
          </a:p>
          <a:p>
            <a:r>
              <a:rPr lang="en-US" dirty="0"/>
              <a:t>The following AMQ furniture package includes a rough initial budget and financing information based on the floor plan.</a:t>
            </a:r>
          </a:p>
          <a:p>
            <a:r>
              <a:rPr lang="en-US" dirty="0"/>
              <a:t>I look forward to exploring these applications and work concepts with you.</a:t>
            </a:r>
          </a:p>
          <a:p>
            <a:endParaRPr lang="en-US" dirty="0"/>
          </a:p>
          <a:p>
            <a:r>
              <a:rPr lang="en-US" dirty="0">
                <a:highlight>
                  <a:srgbClr val="FFFF00"/>
                </a:highlight>
              </a:rPr>
              <a:t>NAME</a:t>
            </a:r>
          </a:p>
          <a:p>
            <a:r>
              <a:rPr lang="en-US" dirty="0">
                <a:highlight>
                  <a:srgbClr val="FFFF00"/>
                </a:highlight>
              </a:rPr>
              <a:t>Position</a:t>
            </a:r>
          </a:p>
          <a:p>
            <a:endParaRPr lang="en-US" dirty="0"/>
          </a:p>
        </p:txBody>
      </p:sp>
      <p:pic>
        <p:nvPicPr>
          <p:cNvPr id="12" name="Picture Placeholder 11">
            <a:extLst>
              <a:ext uri="{FF2B5EF4-FFF2-40B4-BE49-F238E27FC236}">
                <a16:creationId xmlns:a16="http://schemas.microsoft.com/office/drawing/2014/main" id="{FB5B31CE-A5E3-432E-2D81-B28372EEA56D}"/>
              </a:ext>
            </a:extLst>
          </p:cNvPr>
          <p:cNvPicPr>
            <a:picLocks noGrp="1" noChangeAspect="1"/>
          </p:cNvPicPr>
          <p:nvPr>
            <p:ph type="pic" sz="quarter" idx="12"/>
          </p:nvPr>
        </p:nvPicPr>
        <p:blipFill>
          <a:blip r:embed="rId2"/>
          <a:srcRect l="16667" r="16667"/>
          <a:stretch/>
        </p:blipFill>
        <p:spPr>
          <a:xfrm>
            <a:off x="6096000" y="0"/>
            <a:ext cx="6096000" cy="6858000"/>
          </a:xfrm>
        </p:spPr>
      </p:pic>
      <p:sp>
        <p:nvSpPr>
          <p:cNvPr id="8" name="Shape 66">
            <a:extLst>
              <a:ext uri="{FF2B5EF4-FFF2-40B4-BE49-F238E27FC236}">
                <a16:creationId xmlns:a16="http://schemas.microsoft.com/office/drawing/2014/main" id="{B385EB08-9E12-D898-6D2E-37151582F6AA}"/>
              </a:ext>
            </a:extLst>
          </p:cNvPr>
          <p:cNvSpPr/>
          <p:nvPr/>
        </p:nvSpPr>
        <p:spPr>
          <a:xfrm>
            <a:off x="6421581" y="4489554"/>
            <a:ext cx="2722419" cy="1981200"/>
          </a:xfrm>
          <a:prstGeom prst="rect">
            <a:avLst/>
          </a:prstGeom>
          <a:solidFill>
            <a:srgbClr val="00B0F0"/>
          </a:solidFill>
          <a:ln>
            <a:noFill/>
          </a:ln>
        </p:spPr>
        <p:txBody>
          <a:bodyPr lIns="69460" tIns="34722" rIns="69460" bIns="34722" anchor="ctr" anchorCtr="0">
            <a:noAutofit/>
          </a:bodyPr>
          <a:lstStyle/>
          <a:p>
            <a:pPr algn="ctr"/>
            <a:endParaRPr sz="1364" dirty="0">
              <a:solidFill>
                <a:srgbClr val="00489A"/>
              </a:solidFill>
              <a:ea typeface="Arial"/>
              <a:cs typeface="Arial"/>
              <a:sym typeface="Arial"/>
            </a:endParaRPr>
          </a:p>
        </p:txBody>
      </p:sp>
      <p:sp>
        <p:nvSpPr>
          <p:cNvPr id="9" name="Shape 22">
            <a:extLst>
              <a:ext uri="{FF2B5EF4-FFF2-40B4-BE49-F238E27FC236}">
                <a16:creationId xmlns:a16="http://schemas.microsoft.com/office/drawing/2014/main" id="{823B9692-E5E5-9ECD-5B7C-D1CD84F7D643}"/>
              </a:ext>
            </a:extLst>
          </p:cNvPr>
          <p:cNvSpPr txBox="1"/>
          <p:nvPr/>
        </p:nvSpPr>
        <p:spPr>
          <a:xfrm>
            <a:off x="6629400" y="4697375"/>
            <a:ext cx="1775490" cy="224187"/>
          </a:xfrm>
          <a:prstGeom prst="rect">
            <a:avLst/>
          </a:prstGeom>
          <a:noFill/>
          <a:ln>
            <a:noFill/>
          </a:ln>
        </p:spPr>
        <p:txBody>
          <a:bodyPr lIns="62335" tIns="31159" rIns="62335" bIns="31159" anchor="t" anchorCtr="0">
            <a:noAutofit/>
          </a:bodyPr>
          <a:lstStyle/>
          <a:p>
            <a:pPr>
              <a:buClr>
                <a:srgbClr val="0096DB"/>
              </a:buClr>
              <a:buSzPct val="25000"/>
            </a:pPr>
            <a:r>
              <a:rPr lang="en-US" sz="1000" b="1" dirty="0">
                <a:solidFill>
                  <a:schemeClr val="bg1"/>
                </a:solidFill>
                <a:latin typeface="+mj-lt"/>
                <a:ea typeface="Arial"/>
                <a:cs typeface="Arial"/>
                <a:sym typeface="Arial"/>
              </a:rPr>
              <a:t>CONTENTS:</a:t>
            </a:r>
          </a:p>
        </p:txBody>
      </p:sp>
      <p:sp>
        <p:nvSpPr>
          <p:cNvPr id="10" name="Text Placeholder 3">
            <a:extLst>
              <a:ext uri="{FF2B5EF4-FFF2-40B4-BE49-F238E27FC236}">
                <a16:creationId xmlns:a16="http://schemas.microsoft.com/office/drawing/2014/main" id="{0464D37D-F611-861F-2DAD-B84BB8337809}"/>
              </a:ext>
            </a:extLst>
          </p:cNvPr>
          <p:cNvSpPr txBox="1">
            <a:spLocks/>
          </p:cNvSpPr>
          <p:nvPr/>
        </p:nvSpPr>
        <p:spPr>
          <a:xfrm>
            <a:off x="6629399" y="4957148"/>
            <a:ext cx="2722419" cy="1361206"/>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r>
              <a:rPr lang="en-US" sz="1200" dirty="0">
                <a:solidFill>
                  <a:schemeClr val="bg1"/>
                </a:solidFill>
              </a:rPr>
              <a:t>Furniture Budget Summary</a:t>
            </a:r>
          </a:p>
          <a:p>
            <a:pPr fontAlgn="t"/>
            <a:r>
              <a:rPr lang="en-US" sz="1200" dirty="0">
                <a:solidFill>
                  <a:schemeClr val="bg1"/>
                </a:solidFill>
              </a:rPr>
              <a:t>Floorplan Overview</a:t>
            </a:r>
          </a:p>
          <a:p>
            <a:pPr fontAlgn="t"/>
            <a:r>
              <a:rPr lang="en-US" sz="1200" dirty="0">
                <a:solidFill>
                  <a:schemeClr val="bg1"/>
                </a:solidFill>
              </a:rPr>
              <a:t>Application Thought Starters</a:t>
            </a:r>
          </a:p>
          <a:p>
            <a:pPr fontAlgn="t"/>
            <a:r>
              <a:rPr lang="en-US" sz="1200" dirty="0">
                <a:solidFill>
                  <a:schemeClr val="bg1"/>
                </a:solidFill>
              </a:rPr>
              <a:t>Financing</a:t>
            </a:r>
          </a:p>
          <a:p>
            <a:pPr fontAlgn="t">
              <a:spcAft>
                <a:spcPts val="0"/>
              </a:spcAft>
            </a:pPr>
            <a:endParaRPr lang="en-US" sz="955" dirty="0">
              <a:solidFill>
                <a:schemeClr val="bg1"/>
              </a:solidFill>
            </a:endParaRPr>
          </a:p>
        </p:txBody>
      </p:sp>
      <p:sp>
        <p:nvSpPr>
          <p:cNvPr id="5" name="TextBox 4">
            <a:extLst>
              <a:ext uri="{FF2B5EF4-FFF2-40B4-BE49-F238E27FC236}">
                <a16:creationId xmlns:a16="http://schemas.microsoft.com/office/drawing/2014/main" id="{886961B3-9A95-1D79-70E0-34FD9743AE5B}"/>
              </a:ext>
            </a:extLst>
          </p:cNvPr>
          <p:cNvSpPr txBox="1"/>
          <p:nvPr/>
        </p:nvSpPr>
        <p:spPr>
          <a:xfrm>
            <a:off x="6096000" y="349146"/>
            <a:ext cx="6019800" cy="381000"/>
          </a:xfrm>
          <a:prstGeom prst="rect">
            <a:avLst/>
          </a:prstGeom>
          <a:noFill/>
        </p:spPr>
        <p:txBody>
          <a:bodyPr wrap="square">
            <a:spAutoFit/>
          </a:bodyPr>
          <a:lstStyle/>
          <a:p>
            <a:pPr algn="ctr"/>
            <a:r>
              <a:rPr lang="en-US" sz="1800" dirty="0">
                <a:solidFill>
                  <a:schemeClr val="bg1"/>
                </a:solidFill>
              </a:rPr>
              <a:t>Insert BIO Pic</a:t>
            </a:r>
          </a:p>
        </p:txBody>
      </p:sp>
      <p:pic>
        <p:nvPicPr>
          <p:cNvPr id="6" name="Picture 5" descr="A picture containing text, clipart&#10;&#10;Description automatically generated">
            <a:extLst>
              <a:ext uri="{FF2B5EF4-FFF2-40B4-BE49-F238E27FC236}">
                <a16:creationId xmlns:a16="http://schemas.microsoft.com/office/drawing/2014/main" id="{565DAAE8-2104-338C-BF0A-8FEC0683B2A8}"/>
              </a:ext>
            </a:extLst>
          </p:cNvPr>
          <p:cNvPicPr>
            <a:picLocks noChangeAspect="1"/>
          </p:cNvPicPr>
          <p:nvPr/>
        </p:nvPicPr>
        <p:blipFill>
          <a:blip r:embed="rId3"/>
          <a:stretch>
            <a:fillRect/>
          </a:stretch>
        </p:blipFill>
        <p:spPr>
          <a:xfrm>
            <a:off x="384048" y="6013769"/>
            <a:ext cx="1498600" cy="463166"/>
          </a:xfrm>
          <a:prstGeom prst="rect">
            <a:avLst/>
          </a:prstGeom>
        </p:spPr>
      </p:pic>
      <p:sp>
        <p:nvSpPr>
          <p:cNvPr id="7" name="TextBox 6">
            <a:extLst>
              <a:ext uri="{FF2B5EF4-FFF2-40B4-BE49-F238E27FC236}">
                <a16:creationId xmlns:a16="http://schemas.microsoft.com/office/drawing/2014/main" id="{1CA61785-565F-B0DE-A34D-A03F0319B041}"/>
              </a:ext>
            </a:extLst>
          </p:cNvPr>
          <p:cNvSpPr txBox="1"/>
          <p:nvPr/>
        </p:nvSpPr>
        <p:spPr>
          <a:xfrm>
            <a:off x="2011495" y="6134571"/>
            <a:ext cx="1838965" cy="276999"/>
          </a:xfrm>
          <a:prstGeom prst="rect">
            <a:avLst/>
          </a:prstGeom>
          <a:noFill/>
        </p:spPr>
        <p:txBody>
          <a:bodyPr wrap="none" rtlCol="0">
            <a:spAutoFit/>
          </a:bodyPr>
          <a:lstStyle/>
          <a:p>
            <a:r>
              <a:rPr lang="en-US" sz="1200" dirty="0">
                <a:solidFill>
                  <a:srgbClr val="BFBFBF"/>
                </a:solidFill>
              </a:rPr>
              <a:t>AMQ Budget Estimator</a:t>
            </a:r>
          </a:p>
        </p:txBody>
      </p:sp>
    </p:spTree>
    <p:extLst>
      <p:ext uri="{BB962C8B-B14F-4D97-AF65-F5344CB8AC3E}">
        <p14:creationId xmlns:p14="http://schemas.microsoft.com/office/powerpoint/2010/main" val="225142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DA8A60-17D3-FA38-C45F-984E36BD6226}"/>
              </a:ext>
            </a:extLst>
          </p:cNvPr>
          <p:cNvSpPr>
            <a:spLocks noGrp="1"/>
          </p:cNvSpPr>
          <p:nvPr>
            <p:ph type="body" sz="quarter" idx="10"/>
          </p:nvPr>
        </p:nvSpPr>
        <p:spPr/>
        <p:txBody>
          <a:bodyPr>
            <a:normAutofit lnSpcReduction="10000"/>
          </a:bodyPr>
          <a:lstStyle/>
          <a:p>
            <a:r>
              <a:rPr lang="en-US" dirty="0">
                <a:sym typeface="Arial"/>
              </a:rPr>
              <a:t>Floorplan Overview</a:t>
            </a:r>
          </a:p>
        </p:txBody>
      </p:sp>
      <p:sp>
        <p:nvSpPr>
          <p:cNvPr id="6" name="Text Placeholder 5">
            <a:extLst>
              <a:ext uri="{FF2B5EF4-FFF2-40B4-BE49-F238E27FC236}">
                <a16:creationId xmlns:a16="http://schemas.microsoft.com/office/drawing/2014/main" id="{2E94DC7B-A18C-EA2B-5B3A-6EE99601EB45}"/>
              </a:ext>
            </a:extLst>
          </p:cNvPr>
          <p:cNvSpPr>
            <a:spLocks noGrp="1"/>
          </p:cNvSpPr>
          <p:nvPr>
            <p:ph type="body" sz="quarter" idx="11"/>
          </p:nvPr>
        </p:nvSpPr>
        <p:spPr/>
        <p:txBody>
          <a:bodyPr>
            <a:normAutofit lnSpcReduction="10000"/>
          </a:bodyPr>
          <a:lstStyle/>
          <a:p>
            <a:pPr algn="r"/>
            <a:r>
              <a:rPr lang="en-US" sz="1600" dirty="0"/>
              <a:t>AMQ Furniture Budget Estimator</a:t>
            </a:r>
          </a:p>
        </p:txBody>
      </p:sp>
      <p:sp>
        <p:nvSpPr>
          <p:cNvPr id="3" name="Slide Number Placeholder 2">
            <a:extLst>
              <a:ext uri="{FF2B5EF4-FFF2-40B4-BE49-F238E27FC236}">
                <a16:creationId xmlns:a16="http://schemas.microsoft.com/office/drawing/2014/main" id="{936AD662-BDD7-A94D-AB0C-1E57F4CE44A9}"/>
              </a:ext>
            </a:extLst>
          </p:cNvPr>
          <p:cNvSpPr>
            <a:spLocks noGrp="1"/>
          </p:cNvSpPr>
          <p:nvPr>
            <p:ph type="sldNum" sz="quarter" idx="4294967295"/>
          </p:nvPr>
        </p:nvSpPr>
        <p:spPr>
          <a:xfrm>
            <a:off x="0" y="0"/>
            <a:ext cx="0" cy="0"/>
          </a:xfrm>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244617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E7B1-5540-F3F2-1064-0E598BBAD27D}"/>
              </a:ext>
            </a:extLst>
          </p:cNvPr>
          <p:cNvSpPr>
            <a:spLocks noGrp="1"/>
          </p:cNvSpPr>
          <p:nvPr>
            <p:ph type="title"/>
          </p:nvPr>
        </p:nvSpPr>
        <p:spPr>
          <a:xfrm>
            <a:off x="384048" y="612648"/>
            <a:ext cx="5105400" cy="912985"/>
          </a:xfrm>
        </p:spPr>
        <p:txBody>
          <a:bodyPr/>
          <a:lstStyle/>
          <a:p>
            <a:r>
              <a:rPr lang="en-US" dirty="0"/>
              <a:t>Floorplan Overview</a:t>
            </a:r>
          </a:p>
        </p:txBody>
      </p:sp>
      <p:sp>
        <p:nvSpPr>
          <p:cNvPr id="9" name="Text Placeholder 8">
            <a:extLst>
              <a:ext uri="{FF2B5EF4-FFF2-40B4-BE49-F238E27FC236}">
                <a16:creationId xmlns:a16="http://schemas.microsoft.com/office/drawing/2014/main" id="{54479F23-107C-BCCF-04FB-1477EC7017C4}"/>
              </a:ext>
            </a:extLst>
          </p:cNvPr>
          <p:cNvSpPr>
            <a:spLocks noGrp="1"/>
          </p:cNvSpPr>
          <p:nvPr>
            <p:ph type="body" sz="quarter" idx="11"/>
          </p:nvPr>
        </p:nvSpPr>
        <p:spPr/>
        <p:txBody>
          <a:bodyPr/>
          <a:lstStyle/>
          <a:p>
            <a:r>
              <a:rPr lang="en-US" dirty="0"/>
              <a:t>Included Square Footage</a:t>
            </a:r>
          </a:p>
        </p:txBody>
      </p:sp>
      <p:grpSp>
        <p:nvGrpSpPr>
          <p:cNvPr id="7" name="Group 6">
            <a:extLst>
              <a:ext uri="{FF2B5EF4-FFF2-40B4-BE49-F238E27FC236}">
                <a16:creationId xmlns:a16="http://schemas.microsoft.com/office/drawing/2014/main" id="{81A2E242-CECC-288D-F9D9-197FE5998ABD}"/>
              </a:ext>
            </a:extLst>
          </p:cNvPr>
          <p:cNvGrpSpPr/>
          <p:nvPr/>
        </p:nvGrpSpPr>
        <p:grpSpPr>
          <a:xfrm>
            <a:off x="6734806" y="200019"/>
            <a:ext cx="5040474" cy="3499653"/>
            <a:chOff x="-5215519" y="-315204"/>
            <a:chExt cx="11444683" cy="7946161"/>
          </a:xfrm>
        </p:grpSpPr>
        <p:pic>
          <p:nvPicPr>
            <p:cNvPr id="8" name="Picture 7">
              <a:extLst>
                <a:ext uri="{FF2B5EF4-FFF2-40B4-BE49-F238E27FC236}">
                  <a16:creationId xmlns:a16="http://schemas.microsoft.com/office/drawing/2014/main" id="{C887171A-13F9-59A2-E689-9A283F029DD6}"/>
                </a:ext>
              </a:extLst>
            </p:cNvPr>
            <p:cNvPicPr>
              <a:picLocks noChangeAspect="1"/>
            </p:cNvPicPr>
            <p:nvPr/>
          </p:nvPicPr>
          <p:blipFill>
            <a:blip r:embed="rId2"/>
            <a:stretch>
              <a:fillRect/>
            </a:stretch>
          </p:blipFill>
          <p:spPr>
            <a:xfrm>
              <a:off x="-5215519" y="-315204"/>
              <a:ext cx="11444683" cy="7946161"/>
            </a:xfrm>
            <a:prstGeom prst="rect">
              <a:avLst/>
            </a:prstGeom>
          </p:spPr>
        </p:pic>
        <p:sp>
          <p:nvSpPr>
            <p:cNvPr id="10" name="Rectangle 9">
              <a:extLst>
                <a:ext uri="{FF2B5EF4-FFF2-40B4-BE49-F238E27FC236}">
                  <a16:creationId xmlns:a16="http://schemas.microsoft.com/office/drawing/2014/main" id="{4AFFB2E0-742E-9B54-FF43-E78897DFD574}"/>
                </a:ext>
              </a:extLst>
            </p:cNvPr>
            <p:cNvSpPr/>
            <p:nvPr/>
          </p:nvSpPr>
          <p:spPr>
            <a:xfrm>
              <a:off x="-4572000" y="1905000"/>
              <a:ext cx="3429000" cy="4724400"/>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1" name="Rectangle 10">
              <a:extLst>
                <a:ext uri="{FF2B5EF4-FFF2-40B4-BE49-F238E27FC236}">
                  <a16:creationId xmlns:a16="http://schemas.microsoft.com/office/drawing/2014/main" id="{E90BE293-C02B-FBCC-81A8-F5F7B5A74D5C}"/>
                </a:ext>
              </a:extLst>
            </p:cNvPr>
            <p:cNvSpPr/>
            <p:nvPr/>
          </p:nvSpPr>
          <p:spPr>
            <a:xfrm>
              <a:off x="-1147293" y="4800600"/>
              <a:ext cx="1830365" cy="1828800"/>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2" name="Rectangle 11">
              <a:extLst>
                <a:ext uri="{FF2B5EF4-FFF2-40B4-BE49-F238E27FC236}">
                  <a16:creationId xmlns:a16="http://schemas.microsoft.com/office/drawing/2014/main" id="{E0752AFF-DF32-71B0-D166-EBF5843DF16B}"/>
                </a:ext>
              </a:extLst>
            </p:cNvPr>
            <p:cNvSpPr/>
            <p:nvPr/>
          </p:nvSpPr>
          <p:spPr>
            <a:xfrm>
              <a:off x="-1147294" y="1904999"/>
              <a:ext cx="5566894" cy="1915957"/>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3" name="Rectangle 12">
              <a:extLst>
                <a:ext uri="{FF2B5EF4-FFF2-40B4-BE49-F238E27FC236}">
                  <a16:creationId xmlns:a16="http://schemas.microsoft.com/office/drawing/2014/main" id="{D76C0C0C-12F9-66C3-20F7-FD063DDBD8EB}"/>
                </a:ext>
              </a:extLst>
            </p:cNvPr>
            <p:cNvSpPr/>
            <p:nvPr/>
          </p:nvSpPr>
          <p:spPr>
            <a:xfrm>
              <a:off x="-685800" y="294391"/>
              <a:ext cx="3657600" cy="1610607"/>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5" name="Rectangle 14">
              <a:extLst>
                <a:ext uri="{FF2B5EF4-FFF2-40B4-BE49-F238E27FC236}">
                  <a16:creationId xmlns:a16="http://schemas.microsoft.com/office/drawing/2014/main" id="{E33ABB9C-37C3-9CB9-C29C-C4722FD969A5}"/>
                </a:ext>
              </a:extLst>
            </p:cNvPr>
            <p:cNvSpPr/>
            <p:nvPr/>
          </p:nvSpPr>
          <p:spPr>
            <a:xfrm>
              <a:off x="-19318" y="0"/>
              <a:ext cx="2991118" cy="294390"/>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6" name="Rectangle 15">
              <a:extLst>
                <a:ext uri="{FF2B5EF4-FFF2-40B4-BE49-F238E27FC236}">
                  <a16:creationId xmlns:a16="http://schemas.microsoft.com/office/drawing/2014/main" id="{4B8B54AF-3B06-5BE1-5BBE-D0083D965F6D}"/>
                </a:ext>
              </a:extLst>
            </p:cNvPr>
            <p:cNvSpPr/>
            <p:nvPr/>
          </p:nvSpPr>
          <p:spPr>
            <a:xfrm>
              <a:off x="4419600" y="2819400"/>
              <a:ext cx="990599" cy="4267200"/>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7" name="Rectangle 16">
              <a:extLst>
                <a:ext uri="{FF2B5EF4-FFF2-40B4-BE49-F238E27FC236}">
                  <a16:creationId xmlns:a16="http://schemas.microsoft.com/office/drawing/2014/main" id="{730244B1-C494-B559-6A1A-584D09CF0F5C}"/>
                </a:ext>
              </a:extLst>
            </p:cNvPr>
            <p:cNvSpPr/>
            <p:nvPr/>
          </p:nvSpPr>
          <p:spPr>
            <a:xfrm>
              <a:off x="3776081" y="3820956"/>
              <a:ext cx="643520" cy="3265644"/>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8" name="Rectangle 17">
              <a:extLst>
                <a:ext uri="{FF2B5EF4-FFF2-40B4-BE49-F238E27FC236}">
                  <a16:creationId xmlns:a16="http://schemas.microsoft.com/office/drawing/2014/main" id="{3C33B970-783C-A169-8FCC-56EA3927592D}"/>
                </a:ext>
              </a:extLst>
            </p:cNvPr>
            <p:cNvSpPr/>
            <p:nvPr/>
          </p:nvSpPr>
          <p:spPr>
            <a:xfrm>
              <a:off x="685800" y="5736912"/>
              <a:ext cx="3087553" cy="1349687"/>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19" name="Rectangle 18">
              <a:extLst>
                <a:ext uri="{FF2B5EF4-FFF2-40B4-BE49-F238E27FC236}">
                  <a16:creationId xmlns:a16="http://schemas.microsoft.com/office/drawing/2014/main" id="{5B4A8D68-89EC-F626-A370-8A252969F08E}"/>
                </a:ext>
              </a:extLst>
            </p:cNvPr>
            <p:cNvSpPr/>
            <p:nvPr/>
          </p:nvSpPr>
          <p:spPr>
            <a:xfrm>
              <a:off x="683073" y="4800600"/>
              <a:ext cx="1450528" cy="936312"/>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0" name="Rectangle 19">
              <a:extLst>
                <a:ext uri="{FF2B5EF4-FFF2-40B4-BE49-F238E27FC236}">
                  <a16:creationId xmlns:a16="http://schemas.microsoft.com/office/drawing/2014/main" id="{3CFD1180-51A9-5E76-733A-A30F93EB04D0}"/>
                </a:ext>
              </a:extLst>
            </p:cNvPr>
            <p:cNvSpPr/>
            <p:nvPr/>
          </p:nvSpPr>
          <p:spPr>
            <a:xfrm rot="18927746">
              <a:off x="2221530" y="4391667"/>
              <a:ext cx="900208" cy="617544"/>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1" name="Right Triangle 20">
              <a:extLst>
                <a:ext uri="{FF2B5EF4-FFF2-40B4-BE49-F238E27FC236}">
                  <a16:creationId xmlns:a16="http://schemas.microsoft.com/office/drawing/2014/main" id="{054B62BC-D8E0-A8E1-1B69-9AC31BB7D0B2}"/>
                </a:ext>
              </a:extLst>
            </p:cNvPr>
            <p:cNvSpPr/>
            <p:nvPr/>
          </p:nvSpPr>
          <p:spPr>
            <a:xfrm>
              <a:off x="4417454" y="1904997"/>
              <a:ext cx="990599" cy="914667"/>
            </a:xfrm>
            <a:prstGeom prst="rtTriangl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2" name="Right Triangle 21">
              <a:extLst>
                <a:ext uri="{FF2B5EF4-FFF2-40B4-BE49-F238E27FC236}">
                  <a16:creationId xmlns:a16="http://schemas.microsoft.com/office/drawing/2014/main" id="{99431919-43E6-3122-1E78-6D950785583A}"/>
                </a:ext>
              </a:extLst>
            </p:cNvPr>
            <p:cNvSpPr/>
            <p:nvPr/>
          </p:nvSpPr>
          <p:spPr>
            <a:xfrm rot="10800000">
              <a:off x="2438400" y="3820952"/>
              <a:ext cx="1334952" cy="1349685"/>
            </a:xfrm>
            <a:prstGeom prst="rtTriangl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3" name="Right Triangle 22">
              <a:extLst>
                <a:ext uri="{FF2B5EF4-FFF2-40B4-BE49-F238E27FC236}">
                  <a16:creationId xmlns:a16="http://schemas.microsoft.com/office/drawing/2014/main" id="{83516514-D3B0-8D8B-6B9E-FE7D8195494B}"/>
                </a:ext>
              </a:extLst>
            </p:cNvPr>
            <p:cNvSpPr/>
            <p:nvPr/>
          </p:nvSpPr>
          <p:spPr>
            <a:xfrm>
              <a:off x="2133601" y="4800600"/>
              <a:ext cx="998961" cy="936309"/>
            </a:xfrm>
            <a:prstGeom prst="rtTriangl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4" name="Right Triangle 23">
              <a:extLst>
                <a:ext uri="{FF2B5EF4-FFF2-40B4-BE49-F238E27FC236}">
                  <a16:creationId xmlns:a16="http://schemas.microsoft.com/office/drawing/2014/main" id="{15A66DAE-E2FE-D100-4BA2-CA3DD0FE0670}"/>
                </a:ext>
              </a:extLst>
            </p:cNvPr>
            <p:cNvSpPr/>
            <p:nvPr/>
          </p:nvSpPr>
          <p:spPr>
            <a:xfrm rot="16200000">
              <a:off x="3202107" y="5165663"/>
              <a:ext cx="566273" cy="576216"/>
            </a:xfrm>
            <a:prstGeom prst="rtTriangl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5" name="Right Triangle 24">
              <a:extLst>
                <a:ext uri="{FF2B5EF4-FFF2-40B4-BE49-F238E27FC236}">
                  <a16:creationId xmlns:a16="http://schemas.microsoft.com/office/drawing/2014/main" id="{75E68A00-1D60-1F75-5379-4EAE86DC9A87}"/>
                </a:ext>
              </a:extLst>
            </p:cNvPr>
            <p:cNvSpPr/>
            <p:nvPr/>
          </p:nvSpPr>
          <p:spPr>
            <a:xfrm rot="10800000">
              <a:off x="228598" y="6632788"/>
              <a:ext cx="471897" cy="453811"/>
            </a:xfrm>
            <a:prstGeom prst="rtTriangl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grpSp>
      <p:grpSp>
        <p:nvGrpSpPr>
          <p:cNvPr id="26" name="Group 25">
            <a:extLst>
              <a:ext uri="{FF2B5EF4-FFF2-40B4-BE49-F238E27FC236}">
                <a16:creationId xmlns:a16="http://schemas.microsoft.com/office/drawing/2014/main" id="{4C62DA59-2B12-AB9F-4BE6-BCD58C9E1B26}"/>
              </a:ext>
            </a:extLst>
          </p:cNvPr>
          <p:cNvGrpSpPr/>
          <p:nvPr/>
        </p:nvGrpSpPr>
        <p:grpSpPr>
          <a:xfrm>
            <a:off x="6862023" y="3921090"/>
            <a:ext cx="4913258" cy="2722854"/>
            <a:chOff x="1532508" y="2791773"/>
            <a:chExt cx="12581057" cy="6972235"/>
          </a:xfrm>
        </p:grpSpPr>
        <p:pic>
          <p:nvPicPr>
            <p:cNvPr id="27" name="Picture 26">
              <a:extLst>
                <a:ext uri="{FF2B5EF4-FFF2-40B4-BE49-F238E27FC236}">
                  <a16:creationId xmlns:a16="http://schemas.microsoft.com/office/drawing/2014/main" id="{294BC333-AE86-1668-B02D-58D534C461E6}"/>
                </a:ext>
              </a:extLst>
            </p:cNvPr>
            <p:cNvPicPr>
              <a:picLocks noChangeAspect="1"/>
            </p:cNvPicPr>
            <p:nvPr/>
          </p:nvPicPr>
          <p:blipFill>
            <a:blip r:embed="rId3"/>
            <a:stretch>
              <a:fillRect/>
            </a:stretch>
          </p:blipFill>
          <p:spPr>
            <a:xfrm>
              <a:off x="1532508" y="2791773"/>
              <a:ext cx="12581057" cy="6972235"/>
            </a:xfrm>
            <a:prstGeom prst="rect">
              <a:avLst/>
            </a:prstGeom>
          </p:spPr>
        </p:pic>
        <p:sp>
          <p:nvSpPr>
            <p:cNvPr id="28" name="Rectangle 27">
              <a:extLst>
                <a:ext uri="{FF2B5EF4-FFF2-40B4-BE49-F238E27FC236}">
                  <a16:creationId xmlns:a16="http://schemas.microsoft.com/office/drawing/2014/main" id="{051B723F-5BF7-3AC9-F4B6-55FBE0B9190E}"/>
                </a:ext>
              </a:extLst>
            </p:cNvPr>
            <p:cNvSpPr/>
            <p:nvPr/>
          </p:nvSpPr>
          <p:spPr>
            <a:xfrm>
              <a:off x="2042473" y="6826230"/>
              <a:ext cx="4279159" cy="1781082"/>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29" name="Rectangle 28">
              <a:extLst>
                <a:ext uri="{FF2B5EF4-FFF2-40B4-BE49-F238E27FC236}">
                  <a16:creationId xmlns:a16="http://schemas.microsoft.com/office/drawing/2014/main" id="{B09C0476-9950-B1B6-49CA-103F7AC9EEA8}"/>
                </a:ext>
              </a:extLst>
            </p:cNvPr>
            <p:cNvSpPr/>
            <p:nvPr/>
          </p:nvSpPr>
          <p:spPr>
            <a:xfrm>
              <a:off x="2012886" y="5198430"/>
              <a:ext cx="3392051" cy="1627800"/>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30" name="Rectangle 29">
              <a:extLst>
                <a:ext uri="{FF2B5EF4-FFF2-40B4-BE49-F238E27FC236}">
                  <a16:creationId xmlns:a16="http://schemas.microsoft.com/office/drawing/2014/main" id="{169E4739-3C0C-D649-8019-453996227FF0}"/>
                </a:ext>
              </a:extLst>
            </p:cNvPr>
            <p:cNvSpPr/>
            <p:nvPr/>
          </p:nvSpPr>
          <p:spPr>
            <a:xfrm>
              <a:off x="2012884" y="3332299"/>
              <a:ext cx="3994027" cy="1869562"/>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31" name="Rectangle 30">
              <a:extLst>
                <a:ext uri="{FF2B5EF4-FFF2-40B4-BE49-F238E27FC236}">
                  <a16:creationId xmlns:a16="http://schemas.microsoft.com/office/drawing/2014/main" id="{437B1439-45A7-5F48-AA16-00FF2D60F55D}"/>
                </a:ext>
              </a:extLst>
            </p:cNvPr>
            <p:cNvSpPr/>
            <p:nvPr/>
          </p:nvSpPr>
          <p:spPr>
            <a:xfrm>
              <a:off x="6006912" y="3332298"/>
              <a:ext cx="314721" cy="1649259"/>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sp>
          <p:nvSpPr>
            <p:cNvPr id="32" name="Rectangle 31">
              <a:extLst>
                <a:ext uri="{FF2B5EF4-FFF2-40B4-BE49-F238E27FC236}">
                  <a16:creationId xmlns:a16="http://schemas.microsoft.com/office/drawing/2014/main" id="{B6B18CC9-D6F2-D64E-B18D-73EE080FF59F}"/>
                </a:ext>
              </a:extLst>
            </p:cNvPr>
            <p:cNvSpPr/>
            <p:nvPr/>
          </p:nvSpPr>
          <p:spPr>
            <a:xfrm>
              <a:off x="5399450" y="5197454"/>
              <a:ext cx="197220" cy="1304538"/>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p>
          </p:txBody>
        </p:sp>
      </p:grpSp>
      <p:sp>
        <p:nvSpPr>
          <p:cNvPr id="33" name="Rectangle 32">
            <a:extLst>
              <a:ext uri="{FF2B5EF4-FFF2-40B4-BE49-F238E27FC236}">
                <a16:creationId xmlns:a16="http://schemas.microsoft.com/office/drawing/2014/main" id="{927FB615-D51E-EE21-4AE6-CD77B1309E7C}"/>
              </a:ext>
            </a:extLst>
          </p:cNvPr>
          <p:cNvSpPr/>
          <p:nvPr/>
        </p:nvSpPr>
        <p:spPr>
          <a:xfrm rot="20420621">
            <a:off x="6557263" y="2377995"/>
            <a:ext cx="5614284" cy="3154057"/>
          </a:xfrm>
          <a:prstGeom prst="rect">
            <a:avLst/>
          </a:prstGeom>
          <a:solidFill>
            <a:srgbClr val="E20E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Include Floorplan provided</a:t>
            </a:r>
          </a:p>
        </p:txBody>
      </p:sp>
      <p:pic>
        <p:nvPicPr>
          <p:cNvPr id="5" name="Picture 4" descr="A picture containing text, clipart&#10;&#10;Description automatically generated">
            <a:extLst>
              <a:ext uri="{FF2B5EF4-FFF2-40B4-BE49-F238E27FC236}">
                <a16:creationId xmlns:a16="http://schemas.microsoft.com/office/drawing/2014/main" id="{0BFF8B4D-A4BC-5BF0-BC21-5E8B50EDED60}"/>
              </a:ext>
            </a:extLst>
          </p:cNvPr>
          <p:cNvPicPr>
            <a:picLocks noChangeAspect="1"/>
          </p:cNvPicPr>
          <p:nvPr/>
        </p:nvPicPr>
        <p:blipFill>
          <a:blip r:embed="rId4"/>
          <a:stretch>
            <a:fillRect/>
          </a:stretch>
        </p:blipFill>
        <p:spPr>
          <a:xfrm>
            <a:off x="384048" y="6013769"/>
            <a:ext cx="1498600" cy="463166"/>
          </a:xfrm>
          <a:prstGeom prst="rect">
            <a:avLst/>
          </a:prstGeom>
        </p:spPr>
      </p:pic>
      <p:sp>
        <p:nvSpPr>
          <p:cNvPr id="6" name="TextBox 5">
            <a:extLst>
              <a:ext uri="{FF2B5EF4-FFF2-40B4-BE49-F238E27FC236}">
                <a16:creationId xmlns:a16="http://schemas.microsoft.com/office/drawing/2014/main" id="{78D2E4CB-980D-45C1-1BCE-A65C1C3AEF80}"/>
              </a:ext>
            </a:extLst>
          </p:cNvPr>
          <p:cNvSpPr txBox="1"/>
          <p:nvPr/>
        </p:nvSpPr>
        <p:spPr>
          <a:xfrm>
            <a:off x="2011495" y="6134571"/>
            <a:ext cx="1838965" cy="276999"/>
          </a:xfrm>
          <a:prstGeom prst="rect">
            <a:avLst/>
          </a:prstGeom>
          <a:noFill/>
        </p:spPr>
        <p:txBody>
          <a:bodyPr wrap="none" rtlCol="0">
            <a:spAutoFit/>
          </a:bodyPr>
          <a:lstStyle/>
          <a:p>
            <a:r>
              <a:rPr lang="en-US" sz="1200" dirty="0">
                <a:solidFill>
                  <a:srgbClr val="BFBFBF"/>
                </a:solidFill>
              </a:rPr>
              <a:t>AMQ Budget Estimator</a:t>
            </a:r>
          </a:p>
        </p:txBody>
      </p:sp>
    </p:spTree>
    <p:extLst>
      <p:ext uri="{BB962C8B-B14F-4D97-AF65-F5344CB8AC3E}">
        <p14:creationId xmlns:p14="http://schemas.microsoft.com/office/powerpoint/2010/main" val="347555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E7B1-5540-F3F2-1064-0E598BBAD27D}"/>
              </a:ext>
            </a:extLst>
          </p:cNvPr>
          <p:cNvSpPr>
            <a:spLocks noGrp="1"/>
          </p:cNvSpPr>
          <p:nvPr>
            <p:ph type="title"/>
          </p:nvPr>
        </p:nvSpPr>
        <p:spPr/>
        <p:txBody>
          <a:bodyPr/>
          <a:lstStyle/>
          <a:p>
            <a:r>
              <a:rPr lang="en-US" dirty="0"/>
              <a:t>Floorplan Overview</a:t>
            </a:r>
          </a:p>
        </p:txBody>
      </p:sp>
      <p:sp>
        <p:nvSpPr>
          <p:cNvPr id="9" name="Text Placeholder 8">
            <a:extLst>
              <a:ext uri="{FF2B5EF4-FFF2-40B4-BE49-F238E27FC236}">
                <a16:creationId xmlns:a16="http://schemas.microsoft.com/office/drawing/2014/main" id="{54479F23-107C-BCCF-04FB-1477EC7017C4}"/>
              </a:ext>
            </a:extLst>
          </p:cNvPr>
          <p:cNvSpPr>
            <a:spLocks noGrp="1"/>
          </p:cNvSpPr>
          <p:nvPr>
            <p:ph type="body" sz="quarter" idx="11"/>
          </p:nvPr>
        </p:nvSpPr>
        <p:spPr/>
        <p:txBody>
          <a:bodyPr/>
          <a:lstStyle/>
          <a:p>
            <a:r>
              <a:rPr lang="en-US" dirty="0"/>
              <a:t>Space Classification</a:t>
            </a:r>
          </a:p>
        </p:txBody>
      </p:sp>
      <p:grpSp>
        <p:nvGrpSpPr>
          <p:cNvPr id="34" name="Group 33">
            <a:extLst>
              <a:ext uri="{FF2B5EF4-FFF2-40B4-BE49-F238E27FC236}">
                <a16:creationId xmlns:a16="http://schemas.microsoft.com/office/drawing/2014/main" id="{4C8D4578-BEB6-FC82-01C9-F84071245F26}"/>
              </a:ext>
            </a:extLst>
          </p:cNvPr>
          <p:cNvGrpSpPr/>
          <p:nvPr/>
        </p:nvGrpSpPr>
        <p:grpSpPr>
          <a:xfrm>
            <a:off x="6428721" y="519530"/>
            <a:ext cx="5460815" cy="5943802"/>
            <a:chOff x="3749388" y="1055130"/>
            <a:chExt cx="4749945" cy="5170058"/>
          </a:xfrm>
        </p:grpSpPr>
        <p:pic>
          <p:nvPicPr>
            <p:cNvPr id="35" name="Picture 34">
              <a:extLst>
                <a:ext uri="{FF2B5EF4-FFF2-40B4-BE49-F238E27FC236}">
                  <a16:creationId xmlns:a16="http://schemas.microsoft.com/office/drawing/2014/main" id="{AB102001-74C2-0C51-FE50-5A022D31D379}"/>
                </a:ext>
              </a:extLst>
            </p:cNvPr>
            <p:cNvPicPr>
              <a:picLocks noChangeAspect="1"/>
            </p:cNvPicPr>
            <p:nvPr/>
          </p:nvPicPr>
          <p:blipFill>
            <a:blip r:embed="rId2"/>
            <a:stretch>
              <a:fillRect/>
            </a:stretch>
          </p:blipFill>
          <p:spPr>
            <a:xfrm>
              <a:off x="3992918" y="1055130"/>
              <a:ext cx="4206164" cy="2920383"/>
            </a:xfrm>
            <a:prstGeom prst="rect">
              <a:avLst/>
            </a:prstGeom>
          </p:spPr>
        </p:pic>
        <p:sp>
          <p:nvSpPr>
            <p:cNvPr id="36" name="object 5">
              <a:extLst>
                <a:ext uri="{FF2B5EF4-FFF2-40B4-BE49-F238E27FC236}">
                  <a16:creationId xmlns:a16="http://schemas.microsoft.com/office/drawing/2014/main" id="{506F24B7-7E1C-82E3-E291-2758677F7019}"/>
                </a:ext>
              </a:extLst>
            </p:cNvPr>
            <p:cNvSpPr txBox="1"/>
            <p:nvPr/>
          </p:nvSpPr>
          <p:spPr>
            <a:xfrm>
              <a:off x="3749388" y="3997749"/>
              <a:ext cx="4712710" cy="124160"/>
            </a:xfrm>
            <a:prstGeom prst="rect">
              <a:avLst/>
            </a:prstGeom>
          </p:spPr>
          <p:txBody>
            <a:bodyPr vert="horz" wrap="square" lIns="0" tIns="8659" rIns="0" bIns="0" rtlCol="0">
              <a:spAutoFit/>
            </a:bodyPr>
            <a:lstStyle/>
            <a:p>
              <a:pPr marL="8658">
                <a:lnSpc>
                  <a:spcPts val="859"/>
                </a:lnSpc>
                <a:spcBef>
                  <a:spcPts val="68"/>
                </a:spcBef>
              </a:pPr>
              <a:r>
                <a:rPr lang="en-US" sz="750" b="1" dirty="0">
                  <a:solidFill>
                    <a:srgbClr val="33393C"/>
                  </a:solidFill>
                  <a:latin typeface="Arial"/>
                  <a:cs typeface="Arial"/>
                </a:rPr>
                <a:t>Space Classification for Budget Calculation</a:t>
              </a:r>
              <a:endParaRPr sz="477" dirty="0">
                <a:latin typeface="Arial"/>
                <a:cs typeface="Arial"/>
              </a:endParaRPr>
            </a:p>
          </p:txBody>
        </p:sp>
        <p:sp>
          <p:nvSpPr>
            <p:cNvPr id="37" name="object 9">
              <a:extLst>
                <a:ext uri="{FF2B5EF4-FFF2-40B4-BE49-F238E27FC236}">
                  <a16:creationId xmlns:a16="http://schemas.microsoft.com/office/drawing/2014/main" id="{83B5D9B7-2CC8-75B9-6DA8-1696A3071847}"/>
                </a:ext>
              </a:extLst>
            </p:cNvPr>
            <p:cNvSpPr/>
            <p:nvPr/>
          </p:nvSpPr>
          <p:spPr>
            <a:xfrm>
              <a:off x="3758047" y="4156364"/>
              <a:ext cx="4675909" cy="0"/>
            </a:xfrm>
            <a:custGeom>
              <a:avLst/>
              <a:gdLst/>
              <a:ahLst/>
              <a:cxnLst/>
              <a:rect l="l" t="t" r="r" b="b"/>
              <a:pathLst>
                <a:path w="6858000">
                  <a:moveTo>
                    <a:pt x="0" y="0"/>
                  </a:moveTo>
                  <a:lnTo>
                    <a:pt x="6858000" y="0"/>
                  </a:lnTo>
                </a:path>
              </a:pathLst>
            </a:custGeom>
            <a:ln w="6350">
              <a:solidFill>
                <a:srgbClr val="707270"/>
              </a:solidFill>
            </a:ln>
          </p:spPr>
          <p:txBody>
            <a:bodyPr wrap="square" lIns="0" tIns="0" rIns="0" bIns="0" rtlCol="0"/>
            <a:lstStyle/>
            <a:p>
              <a:endParaRPr sz="837"/>
            </a:p>
          </p:txBody>
        </p:sp>
        <p:sp>
          <p:nvSpPr>
            <p:cNvPr id="38" name="object 10">
              <a:extLst>
                <a:ext uri="{FF2B5EF4-FFF2-40B4-BE49-F238E27FC236}">
                  <a16:creationId xmlns:a16="http://schemas.microsoft.com/office/drawing/2014/main" id="{5585CAD3-4688-0062-5554-3D660A6A4839}"/>
                </a:ext>
              </a:extLst>
            </p:cNvPr>
            <p:cNvSpPr txBox="1"/>
            <p:nvPr/>
          </p:nvSpPr>
          <p:spPr>
            <a:xfrm>
              <a:off x="6208570" y="4953003"/>
              <a:ext cx="2253528" cy="103257"/>
            </a:xfrm>
            <a:prstGeom prst="rect">
              <a:avLst/>
            </a:prstGeom>
          </p:spPr>
          <p:txBody>
            <a:bodyPr vert="horz" wrap="square" lIns="0" tIns="8659" rIns="0" bIns="0" rtlCol="0">
              <a:spAutoFit/>
            </a:bodyPr>
            <a:lstStyle/>
            <a:p>
              <a:pPr marL="8658">
                <a:spcBef>
                  <a:spcPts val="68"/>
                </a:spcBef>
                <a:tabLst>
                  <a:tab pos="2244267" algn="l"/>
                </a:tabLst>
              </a:pPr>
              <a:r>
                <a:rPr sz="614" u="sng" dirty="0">
                  <a:solidFill>
                    <a:srgbClr val="6C6F6F"/>
                  </a:solidFill>
                  <a:uFill>
                    <a:solidFill>
                      <a:srgbClr val="707270"/>
                    </a:solidFill>
                  </a:uFill>
                  <a:latin typeface="Arial"/>
                  <a:cs typeface="Arial"/>
                </a:rPr>
                <a:t> 	</a:t>
              </a:r>
              <a:endParaRPr sz="614">
                <a:latin typeface="Arial"/>
                <a:cs typeface="Arial"/>
              </a:endParaRPr>
            </a:p>
          </p:txBody>
        </p:sp>
        <p:sp>
          <p:nvSpPr>
            <p:cNvPr id="39" name="object 11">
              <a:extLst>
                <a:ext uri="{FF2B5EF4-FFF2-40B4-BE49-F238E27FC236}">
                  <a16:creationId xmlns:a16="http://schemas.microsoft.com/office/drawing/2014/main" id="{540941D8-D757-27E1-B401-9FE7426C444C}"/>
                </a:ext>
              </a:extLst>
            </p:cNvPr>
            <p:cNvSpPr txBox="1"/>
            <p:nvPr/>
          </p:nvSpPr>
          <p:spPr>
            <a:xfrm>
              <a:off x="3955908" y="4211398"/>
              <a:ext cx="1828367" cy="1003253"/>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INDIVIDUAL</a:t>
              </a:r>
              <a:r>
                <a:rPr sz="750" b="1" spc="-3" dirty="0">
                  <a:solidFill>
                    <a:srgbClr val="33393C"/>
                  </a:solidFill>
                  <a:latin typeface="Arial"/>
                  <a:cs typeface="Arial"/>
                </a:rPr>
                <a:t> </a:t>
              </a:r>
              <a:r>
                <a:rPr sz="750" b="1" dirty="0">
                  <a:solidFill>
                    <a:srgbClr val="33393C"/>
                  </a:solidFill>
                  <a:latin typeface="Arial"/>
                  <a:cs typeface="Arial"/>
                </a:rPr>
                <a:t>SPACES</a:t>
              </a:r>
              <a:endParaRPr sz="750" dirty="0">
                <a:latin typeface="Arial"/>
                <a:cs typeface="Arial"/>
              </a:endParaRPr>
            </a:p>
            <a:p>
              <a:pPr marL="8658">
                <a:spcBef>
                  <a:spcPts val="259"/>
                </a:spcBef>
              </a:pPr>
              <a:r>
                <a:rPr sz="614" dirty="0">
                  <a:solidFill>
                    <a:srgbClr val="6C6F6F"/>
                  </a:solidFill>
                  <a:latin typeface="Arial"/>
                  <a:cs typeface="Arial"/>
                </a:rPr>
                <a:t>Bench (4</a:t>
              </a:r>
              <a:r>
                <a:rPr sz="614" spc="-3" dirty="0">
                  <a:solidFill>
                    <a:srgbClr val="6C6F6F"/>
                  </a:solidFill>
                  <a:latin typeface="Arial"/>
                  <a:cs typeface="Arial"/>
                </a:rPr>
                <a:t> </a:t>
              </a:r>
              <a:r>
                <a:rPr sz="614" dirty="0">
                  <a:solidFill>
                    <a:srgbClr val="6C6F6F"/>
                  </a:solidFill>
                  <a:latin typeface="Arial"/>
                  <a:cs typeface="Arial"/>
                </a:rPr>
                <a:t>pack)</a:t>
              </a:r>
              <a:endParaRPr sz="614" dirty="0">
                <a:latin typeface="Arial"/>
                <a:cs typeface="Arial"/>
              </a:endParaRPr>
            </a:p>
            <a:p>
              <a:pPr marL="8658" marR="635529">
                <a:lnSpc>
                  <a:spcPct val="148100"/>
                </a:lnSpc>
              </a:pPr>
              <a:r>
                <a:rPr sz="614" dirty="0">
                  <a:solidFill>
                    <a:srgbClr val="6C6F6F"/>
                  </a:solidFill>
                  <a:latin typeface="Arial"/>
                  <a:cs typeface="Arial"/>
                </a:rPr>
                <a:t>Height Adjustable Bench (4 pack)  Panel Based Workstation (4</a:t>
              </a:r>
              <a:r>
                <a:rPr sz="614" spc="-68" dirty="0">
                  <a:solidFill>
                    <a:srgbClr val="6C6F6F"/>
                  </a:solidFill>
                  <a:latin typeface="Arial"/>
                  <a:cs typeface="Arial"/>
                </a:rPr>
                <a:t> </a:t>
              </a:r>
              <a:r>
                <a:rPr sz="614" dirty="0">
                  <a:solidFill>
                    <a:srgbClr val="6C6F6F"/>
                  </a:solidFill>
                  <a:latin typeface="Arial"/>
                  <a:cs typeface="Arial"/>
                </a:rPr>
                <a:t>pack)</a:t>
              </a:r>
              <a:endParaRPr sz="614" dirty="0">
                <a:latin typeface="Arial"/>
                <a:cs typeface="Arial"/>
              </a:endParaRPr>
            </a:p>
            <a:p>
              <a:pPr marL="8658" marR="3464">
                <a:lnSpc>
                  <a:spcPct val="148100"/>
                </a:lnSpc>
              </a:pPr>
              <a:r>
                <a:rPr sz="614" dirty="0">
                  <a:solidFill>
                    <a:srgbClr val="6C6F6F"/>
                  </a:solidFill>
                  <a:latin typeface="Arial"/>
                  <a:cs typeface="Arial"/>
                </a:rPr>
                <a:t>Height Adjustable Panel Based Workstation (4</a:t>
              </a:r>
              <a:r>
                <a:rPr sz="614" spc="-68" dirty="0">
                  <a:solidFill>
                    <a:srgbClr val="6C6F6F"/>
                  </a:solidFill>
                  <a:latin typeface="Arial"/>
                  <a:cs typeface="Arial"/>
                </a:rPr>
                <a:t> </a:t>
              </a:r>
              <a:r>
                <a:rPr sz="614" dirty="0">
                  <a:solidFill>
                    <a:srgbClr val="6C6F6F"/>
                  </a:solidFill>
                  <a:latin typeface="Arial"/>
                  <a:cs typeface="Arial"/>
                </a:rPr>
                <a:t>pack)  120 Degree Workstation (Group of</a:t>
              </a:r>
              <a:r>
                <a:rPr sz="614" spc="-14" dirty="0">
                  <a:solidFill>
                    <a:srgbClr val="6C6F6F"/>
                  </a:solidFill>
                  <a:latin typeface="Arial"/>
                  <a:cs typeface="Arial"/>
                </a:rPr>
                <a:t> </a:t>
              </a:r>
              <a:r>
                <a:rPr sz="614" dirty="0">
                  <a:solidFill>
                    <a:srgbClr val="6C6F6F"/>
                  </a:solidFill>
                  <a:latin typeface="Arial"/>
                  <a:cs typeface="Arial"/>
                </a:rPr>
                <a:t>3)</a:t>
              </a:r>
              <a:endParaRPr sz="614" dirty="0">
                <a:latin typeface="Arial"/>
                <a:cs typeface="Arial"/>
              </a:endParaRPr>
            </a:p>
            <a:p>
              <a:pPr marL="8658">
                <a:spcBef>
                  <a:spcPts val="355"/>
                </a:spcBef>
              </a:pPr>
              <a:r>
                <a:rPr sz="614" dirty="0">
                  <a:solidFill>
                    <a:srgbClr val="6C6F6F"/>
                  </a:solidFill>
                  <a:latin typeface="Arial"/>
                  <a:cs typeface="Arial"/>
                </a:rPr>
                <a:t>Private</a:t>
              </a:r>
              <a:r>
                <a:rPr sz="614" spc="-3" dirty="0">
                  <a:solidFill>
                    <a:srgbClr val="6C6F6F"/>
                  </a:solidFill>
                  <a:latin typeface="Arial"/>
                  <a:cs typeface="Arial"/>
                </a:rPr>
                <a:t> </a:t>
              </a:r>
              <a:r>
                <a:rPr sz="614" dirty="0">
                  <a:solidFill>
                    <a:srgbClr val="6C6F6F"/>
                  </a:solidFill>
                  <a:latin typeface="Arial"/>
                  <a:cs typeface="Arial"/>
                </a:rPr>
                <a:t>Office</a:t>
              </a:r>
              <a:endParaRPr sz="614" dirty="0">
                <a:latin typeface="Arial"/>
                <a:cs typeface="Arial"/>
              </a:endParaRPr>
            </a:p>
          </p:txBody>
        </p:sp>
        <p:sp>
          <p:nvSpPr>
            <p:cNvPr id="40" name="object 12">
              <a:extLst>
                <a:ext uri="{FF2B5EF4-FFF2-40B4-BE49-F238E27FC236}">
                  <a16:creationId xmlns:a16="http://schemas.microsoft.com/office/drawing/2014/main" id="{FEF6466D-8B6E-D82B-4B1A-AC40BD781597}"/>
                </a:ext>
              </a:extLst>
            </p:cNvPr>
            <p:cNvSpPr txBox="1"/>
            <p:nvPr/>
          </p:nvSpPr>
          <p:spPr>
            <a:xfrm>
              <a:off x="5827570" y="4243724"/>
              <a:ext cx="125124" cy="988744"/>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a:latin typeface="Arial"/>
                <a:cs typeface="Arial"/>
              </a:endParaRPr>
            </a:p>
            <a:p>
              <a:pPr marL="8658">
                <a:spcBef>
                  <a:spcPts val="300"/>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26</a:t>
              </a:r>
              <a:endParaRPr sz="614">
                <a:latin typeface="Arial"/>
                <a:cs typeface="Arial"/>
              </a:endParaRPr>
            </a:p>
            <a:p>
              <a:pPr marL="8658">
                <a:spcBef>
                  <a:spcPts val="355"/>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5</a:t>
              </a:r>
              <a:endParaRPr sz="614">
                <a:latin typeface="Arial"/>
                <a:cs typeface="Arial"/>
              </a:endParaRPr>
            </a:p>
          </p:txBody>
        </p:sp>
        <p:sp>
          <p:nvSpPr>
            <p:cNvPr id="41" name="object 13">
              <a:extLst>
                <a:ext uri="{FF2B5EF4-FFF2-40B4-BE49-F238E27FC236}">
                  <a16:creationId xmlns:a16="http://schemas.microsoft.com/office/drawing/2014/main" id="{58D1D7DA-6941-41B0-5DED-CBA5C328B6A2}"/>
                </a:ext>
              </a:extLst>
            </p:cNvPr>
            <p:cNvSpPr/>
            <p:nvPr/>
          </p:nvSpPr>
          <p:spPr>
            <a:xfrm>
              <a:off x="3758046" y="5316682"/>
              <a:ext cx="2268682" cy="0"/>
            </a:xfrm>
            <a:custGeom>
              <a:avLst/>
              <a:gdLst/>
              <a:ahLst/>
              <a:cxnLst/>
              <a:rect l="l" t="t" r="r" b="b"/>
              <a:pathLst>
                <a:path w="3327400">
                  <a:moveTo>
                    <a:pt x="0" y="0"/>
                  </a:moveTo>
                  <a:lnTo>
                    <a:pt x="3327400" y="0"/>
                  </a:lnTo>
                </a:path>
              </a:pathLst>
            </a:custGeom>
            <a:ln w="6350">
              <a:solidFill>
                <a:srgbClr val="707270"/>
              </a:solidFill>
            </a:ln>
          </p:spPr>
          <p:txBody>
            <a:bodyPr wrap="square" lIns="0" tIns="0" rIns="0" bIns="0" rtlCol="0"/>
            <a:lstStyle/>
            <a:p>
              <a:endParaRPr sz="837"/>
            </a:p>
          </p:txBody>
        </p:sp>
        <p:sp>
          <p:nvSpPr>
            <p:cNvPr id="42" name="object 14">
              <a:extLst>
                <a:ext uri="{FF2B5EF4-FFF2-40B4-BE49-F238E27FC236}">
                  <a16:creationId xmlns:a16="http://schemas.microsoft.com/office/drawing/2014/main" id="{398FBBE6-1A1A-1A3C-7FE6-428DD6EC8542}"/>
                </a:ext>
              </a:extLst>
            </p:cNvPr>
            <p:cNvSpPr txBox="1"/>
            <p:nvPr/>
          </p:nvSpPr>
          <p:spPr>
            <a:xfrm>
              <a:off x="6208569" y="5671707"/>
              <a:ext cx="2253528" cy="103257"/>
            </a:xfrm>
            <a:prstGeom prst="rect">
              <a:avLst/>
            </a:prstGeom>
          </p:spPr>
          <p:txBody>
            <a:bodyPr vert="horz" wrap="square" lIns="0" tIns="8659" rIns="0" bIns="0" rtlCol="0">
              <a:spAutoFit/>
            </a:bodyPr>
            <a:lstStyle/>
            <a:p>
              <a:pPr marL="8658">
                <a:spcBef>
                  <a:spcPts val="68"/>
                </a:spcBef>
                <a:tabLst>
                  <a:tab pos="2244267" algn="l"/>
                </a:tabLst>
              </a:pPr>
              <a:r>
                <a:rPr sz="614" u="sng" dirty="0">
                  <a:solidFill>
                    <a:srgbClr val="6C6F6F"/>
                  </a:solidFill>
                  <a:uFill>
                    <a:solidFill>
                      <a:srgbClr val="707270"/>
                    </a:solidFill>
                  </a:uFill>
                  <a:latin typeface="Arial"/>
                  <a:cs typeface="Arial"/>
                </a:rPr>
                <a:t> 	</a:t>
              </a:r>
              <a:endParaRPr sz="614">
                <a:latin typeface="Arial"/>
                <a:cs typeface="Arial"/>
              </a:endParaRPr>
            </a:p>
          </p:txBody>
        </p:sp>
        <p:sp>
          <p:nvSpPr>
            <p:cNvPr id="43" name="object 15">
              <a:extLst>
                <a:ext uri="{FF2B5EF4-FFF2-40B4-BE49-F238E27FC236}">
                  <a16:creationId xmlns:a16="http://schemas.microsoft.com/office/drawing/2014/main" id="{3FDE2A3B-7CCA-BF96-73DE-91BE1DE895E0}"/>
                </a:ext>
              </a:extLst>
            </p:cNvPr>
            <p:cNvSpPr txBox="1"/>
            <p:nvPr/>
          </p:nvSpPr>
          <p:spPr>
            <a:xfrm>
              <a:off x="3955906" y="5345737"/>
              <a:ext cx="1442605" cy="840452"/>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COLLABORATIVE</a:t>
              </a:r>
              <a:r>
                <a:rPr sz="750" b="1" spc="-10" dirty="0">
                  <a:solidFill>
                    <a:srgbClr val="33393C"/>
                  </a:solidFill>
                  <a:latin typeface="Arial"/>
                  <a:cs typeface="Arial"/>
                </a:rPr>
                <a:t> </a:t>
              </a:r>
              <a:r>
                <a:rPr sz="750" b="1" dirty="0">
                  <a:solidFill>
                    <a:srgbClr val="33393C"/>
                  </a:solidFill>
                  <a:latin typeface="Arial"/>
                  <a:cs typeface="Arial"/>
                </a:rPr>
                <a:t>SPACES</a:t>
              </a:r>
              <a:endParaRPr sz="750" dirty="0">
                <a:latin typeface="Arial"/>
                <a:cs typeface="Arial"/>
              </a:endParaRPr>
            </a:p>
            <a:p>
              <a:pPr marL="8658">
                <a:spcBef>
                  <a:spcPts val="259"/>
                </a:spcBef>
              </a:pPr>
              <a:r>
                <a:rPr sz="614" dirty="0">
                  <a:solidFill>
                    <a:srgbClr val="6C6F6F"/>
                  </a:solidFill>
                  <a:latin typeface="Arial"/>
                  <a:cs typeface="Arial"/>
                </a:rPr>
                <a:t>Enclave (1</a:t>
              </a:r>
              <a:r>
                <a:rPr sz="614" spc="-7" dirty="0">
                  <a:solidFill>
                    <a:srgbClr val="6C6F6F"/>
                  </a:solidFill>
                  <a:latin typeface="Arial"/>
                  <a:cs typeface="Arial"/>
                </a:rPr>
                <a:t> </a:t>
              </a:r>
              <a:r>
                <a:rPr sz="614" dirty="0">
                  <a:solidFill>
                    <a:srgbClr val="6C6F6F"/>
                  </a:solidFill>
                  <a:latin typeface="Arial"/>
                  <a:cs typeface="Arial"/>
                </a:rPr>
                <a:t>person)</a:t>
              </a:r>
              <a:endParaRPr sz="614" dirty="0">
                <a:latin typeface="Arial"/>
                <a:cs typeface="Arial"/>
              </a:endParaRPr>
            </a:p>
            <a:p>
              <a:pPr marL="8658" marR="3464">
                <a:lnSpc>
                  <a:spcPct val="148100"/>
                </a:lnSpc>
              </a:pPr>
              <a:r>
                <a:rPr sz="614" dirty="0">
                  <a:solidFill>
                    <a:srgbClr val="6C6F6F"/>
                  </a:solidFill>
                  <a:latin typeface="Arial"/>
                  <a:cs typeface="Arial"/>
                </a:rPr>
                <a:t>Extra Small Conference Room (2</a:t>
              </a:r>
              <a:r>
                <a:rPr sz="614" spc="-68" dirty="0">
                  <a:solidFill>
                    <a:srgbClr val="6C6F6F"/>
                  </a:solidFill>
                  <a:latin typeface="Arial"/>
                  <a:cs typeface="Arial"/>
                </a:rPr>
                <a:t> </a:t>
              </a:r>
              <a:r>
                <a:rPr sz="614" dirty="0">
                  <a:solidFill>
                    <a:srgbClr val="6C6F6F"/>
                  </a:solidFill>
                  <a:latin typeface="Arial"/>
                  <a:cs typeface="Arial"/>
                </a:rPr>
                <a:t>people)  Small Conference Room (4 people)  Large Conference room (10 people)  Open Collaboration (4</a:t>
              </a:r>
              <a:r>
                <a:rPr sz="614" spc="-10" dirty="0">
                  <a:solidFill>
                    <a:srgbClr val="6C6F6F"/>
                  </a:solidFill>
                  <a:latin typeface="Arial"/>
                  <a:cs typeface="Arial"/>
                </a:rPr>
                <a:t> </a:t>
              </a:r>
              <a:r>
                <a:rPr sz="614" dirty="0">
                  <a:solidFill>
                    <a:srgbClr val="6C6F6F"/>
                  </a:solidFill>
                  <a:latin typeface="Arial"/>
                  <a:cs typeface="Arial"/>
                </a:rPr>
                <a:t>people)</a:t>
              </a:r>
              <a:endParaRPr sz="614" dirty="0">
                <a:latin typeface="Arial"/>
                <a:cs typeface="Arial"/>
              </a:endParaRPr>
            </a:p>
          </p:txBody>
        </p:sp>
        <p:sp>
          <p:nvSpPr>
            <p:cNvPr id="44" name="object 16">
              <a:extLst>
                <a:ext uri="{FF2B5EF4-FFF2-40B4-BE49-F238E27FC236}">
                  <a16:creationId xmlns:a16="http://schemas.microsoft.com/office/drawing/2014/main" id="{BEFD9CC1-47B4-036D-282E-2734B9D623E6}"/>
                </a:ext>
              </a:extLst>
            </p:cNvPr>
            <p:cNvSpPr txBox="1"/>
            <p:nvPr/>
          </p:nvSpPr>
          <p:spPr>
            <a:xfrm>
              <a:off x="5827570" y="5378066"/>
              <a:ext cx="125124" cy="842935"/>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dirty="0">
                <a:latin typeface="Arial"/>
                <a:cs typeface="Arial"/>
              </a:endParaRPr>
            </a:p>
            <a:p>
              <a:pPr marL="8658">
                <a:spcBef>
                  <a:spcPts val="300"/>
                </a:spcBef>
              </a:pPr>
              <a:r>
                <a:rPr sz="614" dirty="0">
                  <a:solidFill>
                    <a:srgbClr val="6C6F6F"/>
                  </a:solidFill>
                  <a:latin typeface="Arial"/>
                  <a:cs typeface="Arial"/>
                </a:rPr>
                <a:t>11</a:t>
              </a:r>
              <a:endParaRPr sz="614" dirty="0">
                <a:latin typeface="Arial"/>
                <a:cs typeface="Arial"/>
              </a:endParaRPr>
            </a:p>
            <a:p>
              <a:pPr marL="8658">
                <a:spcBef>
                  <a:spcPts val="355"/>
                </a:spcBef>
              </a:pPr>
              <a:r>
                <a:rPr sz="614" dirty="0">
                  <a:solidFill>
                    <a:srgbClr val="6C6F6F"/>
                  </a:solidFill>
                  <a:latin typeface="Arial"/>
                  <a:cs typeface="Arial"/>
                </a:rPr>
                <a:t>1</a:t>
              </a:r>
              <a:r>
                <a:rPr lang="en-US" sz="614" dirty="0">
                  <a:solidFill>
                    <a:srgbClr val="6C6F6F"/>
                  </a:solidFill>
                  <a:latin typeface="Arial"/>
                  <a:cs typeface="Arial"/>
                </a:rPr>
                <a:t>/1</a:t>
              </a:r>
              <a:endParaRPr sz="614" dirty="0">
                <a:latin typeface="Arial"/>
                <a:cs typeface="Arial"/>
              </a:endParaRPr>
            </a:p>
            <a:p>
              <a:pPr marL="8658">
                <a:spcBef>
                  <a:spcPts val="355"/>
                </a:spcBef>
              </a:pPr>
              <a:r>
                <a:rPr sz="614" dirty="0">
                  <a:solidFill>
                    <a:srgbClr val="6C6F6F"/>
                  </a:solidFill>
                  <a:latin typeface="Arial"/>
                  <a:cs typeface="Arial"/>
                </a:rPr>
                <a:t>5</a:t>
              </a:r>
              <a:r>
                <a:rPr lang="en-US" sz="614" dirty="0">
                  <a:solidFill>
                    <a:srgbClr val="6C6F6F"/>
                  </a:solidFill>
                  <a:latin typeface="Arial"/>
                  <a:cs typeface="Arial"/>
                </a:rPr>
                <a:t>/5</a:t>
              </a:r>
              <a:endParaRPr sz="614" dirty="0">
                <a:latin typeface="Arial"/>
                <a:cs typeface="Arial"/>
              </a:endParaRPr>
            </a:p>
            <a:p>
              <a:pPr marL="8658">
                <a:spcBef>
                  <a:spcPts val="355"/>
                </a:spcBef>
              </a:pPr>
              <a:r>
                <a:rPr sz="614" dirty="0">
                  <a:solidFill>
                    <a:srgbClr val="6C6F6F"/>
                  </a:solidFill>
                  <a:latin typeface="Arial"/>
                  <a:cs typeface="Arial"/>
                </a:rPr>
                <a:t>3</a:t>
              </a:r>
              <a:r>
                <a:rPr lang="en-US" sz="614" dirty="0">
                  <a:solidFill>
                    <a:srgbClr val="6C6F6F"/>
                  </a:solidFill>
                  <a:latin typeface="Arial"/>
                  <a:cs typeface="Arial"/>
                </a:rPr>
                <a:t>/6</a:t>
              </a:r>
              <a:endParaRPr sz="614" dirty="0">
                <a:latin typeface="Arial"/>
                <a:cs typeface="Arial"/>
              </a:endParaRPr>
            </a:p>
            <a:p>
              <a:pPr marL="8658">
                <a:spcBef>
                  <a:spcPts val="355"/>
                </a:spcBef>
              </a:pPr>
              <a:r>
                <a:rPr sz="614" dirty="0">
                  <a:solidFill>
                    <a:srgbClr val="6C6F6F"/>
                  </a:solidFill>
                  <a:latin typeface="Arial"/>
                  <a:cs typeface="Arial"/>
                </a:rPr>
                <a:t>7</a:t>
              </a:r>
              <a:r>
                <a:rPr lang="en-US" sz="614" dirty="0">
                  <a:solidFill>
                    <a:srgbClr val="6C6F6F"/>
                  </a:solidFill>
                  <a:latin typeface="Arial"/>
                  <a:cs typeface="Arial"/>
                </a:rPr>
                <a:t>/8</a:t>
              </a:r>
              <a:endParaRPr sz="614" dirty="0">
                <a:latin typeface="Arial"/>
                <a:cs typeface="Arial"/>
              </a:endParaRPr>
            </a:p>
          </p:txBody>
        </p:sp>
        <p:sp>
          <p:nvSpPr>
            <p:cNvPr id="45" name="object 17">
              <a:extLst>
                <a:ext uri="{FF2B5EF4-FFF2-40B4-BE49-F238E27FC236}">
                  <a16:creationId xmlns:a16="http://schemas.microsoft.com/office/drawing/2014/main" id="{6A74E97B-969F-D082-5581-7B5FCF83DD56}"/>
                </a:ext>
              </a:extLst>
            </p:cNvPr>
            <p:cNvSpPr txBox="1"/>
            <p:nvPr/>
          </p:nvSpPr>
          <p:spPr>
            <a:xfrm>
              <a:off x="6389544" y="4211396"/>
              <a:ext cx="1109230" cy="700542"/>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COMMUNITY</a:t>
              </a:r>
              <a:r>
                <a:rPr sz="750" b="1" spc="-17" dirty="0">
                  <a:solidFill>
                    <a:srgbClr val="33393C"/>
                  </a:solidFill>
                  <a:latin typeface="Arial"/>
                  <a:cs typeface="Arial"/>
                </a:rPr>
                <a:t> </a:t>
              </a:r>
              <a:r>
                <a:rPr sz="750" b="1" dirty="0">
                  <a:solidFill>
                    <a:srgbClr val="33393C"/>
                  </a:solidFill>
                  <a:latin typeface="Arial"/>
                  <a:cs typeface="Arial"/>
                </a:rPr>
                <a:t>SPACES</a:t>
              </a:r>
              <a:endParaRPr sz="750" dirty="0">
                <a:latin typeface="Arial"/>
                <a:cs typeface="Arial"/>
              </a:endParaRPr>
            </a:p>
            <a:p>
              <a:pPr marL="8658">
                <a:spcBef>
                  <a:spcPts val="259"/>
                </a:spcBef>
              </a:pPr>
              <a:r>
                <a:rPr sz="614" dirty="0">
                  <a:solidFill>
                    <a:srgbClr val="6C6F6F"/>
                  </a:solidFill>
                  <a:latin typeface="Arial"/>
                  <a:cs typeface="Arial"/>
                </a:rPr>
                <a:t>Respite</a:t>
              </a:r>
              <a:r>
                <a:rPr sz="614" spc="-68" dirty="0">
                  <a:solidFill>
                    <a:srgbClr val="6C6F6F"/>
                  </a:solidFill>
                  <a:latin typeface="Arial"/>
                  <a:cs typeface="Arial"/>
                </a:rPr>
                <a:t> </a:t>
              </a:r>
              <a:r>
                <a:rPr sz="614" dirty="0">
                  <a:solidFill>
                    <a:srgbClr val="6C6F6F"/>
                  </a:solidFill>
                  <a:latin typeface="Arial"/>
                  <a:cs typeface="Arial"/>
                </a:rPr>
                <a:t>Room</a:t>
              </a:r>
              <a:endParaRPr sz="614" dirty="0">
                <a:latin typeface="Arial"/>
                <a:cs typeface="Arial"/>
              </a:endParaRPr>
            </a:p>
            <a:p>
              <a:pPr marL="8658" marR="3464">
                <a:lnSpc>
                  <a:spcPct val="148100"/>
                </a:lnSpc>
              </a:pPr>
              <a:r>
                <a:rPr sz="614" dirty="0">
                  <a:solidFill>
                    <a:srgbClr val="6C6F6F"/>
                  </a:solidFill>
                  <a:latin typeface="Arial"/>
                  <a:cs typeface="Arial"/>
                </a:rPr>
                <a:t>Neighborhood Café</a:t>
              </a:r>
              <a:r>
                <a:rPr sz="614" spc="-48" dirty="0">
                  <a:solidFill>
                    <a:srgbClr val="6C6F6F"/>
                  </a:solidFill>
                  <a:latin typeface="Arial"/>
                  <a:cs typeface="Arial"/>
                </a:rPr>
                <a:t> </a:t>
              </a:r>
              <a:r>
                <a:rPr sz="614" dirty="0">
                  <a:solidFill>
                    <a:srgbClr val="6C6F6F"/>
                  </a:solidFill>
                  <a:latin typeface="Arial"/>
                  <a:cs typeface="Arial"/>
                </a:rPr>
                <a:t>(16</a:t>
              </a:r>
              <a:r>
                <a:rPr sz="614" spc="-20" dirty="0">
                  <a:solidFill>
                    <a:srgbClr val="6C6F6F"/>
                  </a:solidFill>
                  <a:latin typeface="Arial"/>
                  <a:cs typeface="Arial"/>
                </a:rPr>
                <a:t> </a:t>
              </a:r>
              <a:r>
                <a:rPr sz="614" dirty="0">
                  <a:solidFill>
                    <a:srgbClr val="6C6F6F"/>
                  </a:solidFill>
                  <a:latin typeface="Arial"/>
                  <a:cs typeface="Arial"/>
                </a:rPr>
                <a:t>people)  Training Room (16 people)  Filing</a:t>
              </a:r>
              <a:r>
                <a:rPr sz="614" spc="-3" dirty="0">
                  <a:solidFill>
                    <a:srgbClr val="6C6F6F"/>
                  </a:solidFill>
                  <a:latin typeface="Arial"/>
                  <a:cs typeface="Arial"/>
                </a:rPr>
                <a:t> </a:t>
              </a:r>
              <a:r>
                <a:rPr sz="614" dirty="0">
                  <a:solidFill>
                    <a:srgbClr val="6C6F6F"/>
                  </a:solidFill>
                  <a:latin typeface="Arial"/>
                  <a:cs typeface="Arial"/>
                </a:rPr>
                <a:t>Cabinets</a:t>
              </a:r>
              <a:endParaRPr sz="614" dirty="0">
                <a:latin typeface="Arial"/>
                <a:cs typeface="Arial"/>
              </a:endParaRPr>
            </a:p>
          </p:txBody>
        </p:sp>
        <p:sp>
          <p:nvSpPr>
            <p:cNvPr id="46" name="object 18">
              <a:extLst>
                <a:ext uri="{FF2B5EF4-FFF2-40B4-BE49-F238E27FC236}">
                  <a16:creationId xmlns:a16="http://schemas.microsoft.com/office/drawing/2014/main" id="{E67E8505-299E-35C5-71AE-0C44595A1969}"/>
                </a:ext>
              </a:extLst>
            </p:cNvPr>
            <p:cNvSpPr txBox="1"/>
            <p:nvPr/>
          </p:nvSpPr>
          <p:spPr>
            <a:xfrm>
              <a:off x="8252116" y="4243725"/>
              <a:ext cx="247217" cy="697126"/>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dirty="0">
                <a:latin typeface="Arial"/>
                <a:cs typeface="Arial"/>
              </a:endParaRPr>
            </a:p>
            <a:p>
              <a:pPr marL="8658">
                <a:spcBef>
                  <a:spcPts val="300"/>
                </a:spcBef>
              </a:pPr>
              <a:r>
                <a:rPr sz="614" dirty="0">
                  <a:solidFill>
                    <a:srgbClr val="6C6F6F"/>
                  </a:solidFill>
                  <a:latin typeface="Arial"/>
                  <a:cs typeface="Arial"/>
                </a:rPr>
                <a:t>2</a:t>
              </a:r>
              <a:endParaRPr sz="614" dirty="0">
                <a:latin typeface="Arial"/>
                <a:cs typeface="Arial"/>
              </a:endParaRPr>
            </a:p>
            <a:p>
              <a:pPr marL="8658">
                <a:spcBef>
                  <a:spcPts val="355"/>
                </a:spcBef>
              </a:pPr>
              <a:r>
                <a:rPr sz="614" dirty="0">
                  <a:solidFill>
                    <a:srgbClr val="6C6F6F"/>
                  </a:solidFill>
                  <a:latin typeface="Arial"/>
                  <a:cs typeface="Arial"/>
                </a:rPr>
                <a:t>2</a:t>
              </a:r>
              <a:endParaRPr sz="614" dirty="0">
                <a:latin typeface="Arial"/>
                <a:cs typeface="Arial"/>
              </a:endParaRPr>
            </a:p>
            <a:p>
              <a:pPr marL="8658">
                <a:spcBef>
                  <a:spcPts val="355"/>
                </a:spcBef>
              </a:pPr>
              <a:r>
                <a:rPr sz="614" dirty="0">
                  <a:solidFill>
                    <a:srgbClr val="6C6F6F"/>
                  </a:solidFill>
                  <a:latin typeface="Arial"/>
                  <a:cs typeface="Arial"/>
                </a:rPr>
                <a:t>2</a:t>
              </a:r>
              <a:endParaRPr sz="614" dirty="0">
                <a:latin typeface="Arial"/>
                <a:cs typeface="Arial"/>
              </a:endParaRPr>
            </a:p>
            <a:p>
              <a:pPr marL="8658">
                <a:spcBef>
                  <a:spcPts val="355"/>
                </a:spcBef>
              </a:pPr>
              <a:r>
                <a:rPr sz="614" dirty="0">
                  <a:solidFill>
                    <a:srgbClr val="6C6F6F"/>
                  </a:solidFill>
                  <a:latin typeface="Arial"/>
                  <a:cs typeface="Arial"/>
                </a:rPr>
                <a:t>34</a:t>
              </a:r>
              <a:r>
                <a:rPr lang="en-US" sz="614" dirty="0">
                  <a:solidFill>
                    <a:srgbClr val="6C6F6F"/>
                  </a:solidFill>
                  <a:latin typeface="Arial"/>
                  <a:cs typeface="Arial"/>
                </a:rPr>
                <a:t>/34</a:t>
              </a:r>
              <a:endParaRPr sz="614" dirty="0">
                <a:latin typeface="Arial"/>
                <a:cs typeface="Arial"/>
              </a:endParaRPr>
            </a:p>
          </p:txBody>
        </p:sp>
        <p:sp>
          <p:nvSpPr>
            <p:cNvPr id="47" name="object 19">
              <a:extLst>
                <a:ext uri="{FF2B5EF4-FFF2-40B4-BE49-F238E27FC236}">
                  <a16:creationId xmlns:a16="http://schemas.microsoft.com/office/drawing/2014/main" id="{8B18D7B6-7B06-EE63-D08B-E5EAA051B641}"/>
                </a:ext>
              </a:extLst>
            </p:cNvPr>
            <p:cNvSpPr txBox="1"/>
            <p:nvPr/>
          </p:nvSpPr>
          <p:spPr>
            <a:xfrm>
              <a:off x="6376558" y="5068648"/>
              <a:ext cx="654627" cy="579932"/>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SEATING</a:t>
              </a:r>
              <a:endParaRPr sz="750" dirty="0">
                <a:latin typeface="Arial"/>
                <a:cs typeface="Arial"/>
              </a:endParaRPr>
            </a:p>
            <a:p>
              <a:pPr marL="8658" marR="224254">
                <a:lnSpc>
                  <a:spcPts val="1091"/>
                </a:lnSpc>
              </a:pPr>
              <a:r>
                <a:rPr sz="614" dirty="0">
                  <a:solidFill>
                    <a:srgbClr val="6C6F6F"/>
                  </a:solidFill>
                  <a:latin typeface="Arial"/>
                  <a:cs typeface="Arial"/>
                </a:rPr>
                <a:t>Task Chair  Guest</a:t>
              </a:r>
              <a:r>
                <a:rPr sz="614" spc="-68" dirty="0">
                  <a:solidFill>
                    <a:srgbClr val="6C6F6F"/>
                  </a:solidFill>
                  <a:latin typeface="Arial"/>
                  <a:cs typeface="Arial"/>
                </a:rPr>
                <a:t> </a:t>
              </a:r>
              <a:r>
                <a:rPr sz="614" dirty="0">
                  <a:solidFill>
                    <a:srgbClr val="6C6F6F"/>
                  </a:solidFill>
                  <a:latin typeface="Arial"/>
                  <a:cs typeface="Arial"/>
                </a:rPr>
                <a:t>Chair</a:t>
              </a:r>
              <a:endParaRPr sz="614" dirty="0">
                <a:latin typeface="Arial"/>
                <a:cs typeface="Arial"/>
              </a:endParaRPr>
            </a:p>
            <a:p>
              <a:pPr marL="8658">
                <a:spcBef>
                  <a:spcPts val="259"/>
                </a:spcBef>
              </a:pPr>
              <a:r>
                <a:rPr sz="614" dirty="0">
                  <a:solidFill>
                    <a:srgbClr val="6C6F6F"/>
                  </a:solidFill>
                  <a:latin typeface="Arial"/>
                  <a:cs typeface="Arial"/>
                </a:rPr>
                <a:t>Reception</a:t>
              </a:r>
              <a:r>
                <a:rPr sz="614" spc="-51" dirty="0">
                  <a:solidFill>
                    <a:srgbClr val="6C6F6F"/>
                  </a:solidFill>
                  <a:latin typeface="Arial"/>
                  <a:cs typeface="Arial"/>
                </a:rPr>
                <a:t> </a:t>
              </a:r>
              <a:r>
                <a:rPr sz="614" dirty="0">
                  <a:solidFill>
                    <a:srgbClr val="6C6F6F"/>
                  </a:solidFill>
                  <a:latin typeface="Arial"/>
                  <a:cs typeface="Arial"/>
                </a:rPr>
                <a:t>Seating</a:t>
              </a:r>
              <a:endParaRPr sz="614" dirty="0">
                <a:latin typeface="Arial"/>
                <a:cs typeface="Arial"/>
              </a:endParaRPr>
            </a:p>
          </p:txBody>
        </p:sp>
        <p:sp>
          <p:nvSpPr>
            <p:cNvPr id="48" name="object 20">
              <a:extLst>
                <a:ext uri="{FF2B5EF4-FFF2-40B4-BE49-F238E27FC236}">
                  <a16:creationId xmlns:a16="http://schemas.microsoft.com/office/drawing/2014/main" id="{EE927D28-FF7B-E0B1-E853-4A7070BB536D}"/>
                </a:ext>
              </a:extLst>
            </p:cNvPr>
            <p:cNvSpPr txBox="1"/>
            <p:nvPr/>
          </p:nvSpPr>
          <p:spPr>
            <a:xfrm>
              <a:off x="8252115" y="5100976"/>
              <a:ext cx="125124" cy="551317"/>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a:latin typeface="Arial"/>
                <a:cs typeface="Arial"/>
              </a:endParaRPr>
            </a:p>
            <a:p>
              <a:pPr marL="8658">
                <a:spcBef>
                  <a:spcPts val="300"/>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10</a:t>
              </a:r>
              <a:endParaRPr sz="614">
                <a:latin typeface="Arial"/>
                <a:cs typeface="Arial"/>
              </a:endParaRPr>
            </a:p>
            <a:p>
              <a:pPr marL="8658">
                <a:spcBef>
                  <a:spcPts val="355"/>
                </a:spcBef>
              </a:pPr>
              <a:r>
                <a:rPr sz="614" dirty="0">
                  <a:solidFill>
                    <a:srgbClr val="6C6F6F"/>
                  </a:solidFill>
                  <a:latin typeface="Arial"/>
                  <a:cs typeface="Arial"/>
                </a:rPr>
                <a:t>5</a:t>
              </a:r>
              <a:endParaRPr sz="614">
                <a:latin typeface="Arial"/>
                <a:cs typeface="Arial"/>
              </a:endParaRPr>
            </a:p>
          </p:txBody>
        </p:sp>
        <p:sp>
          <p:nvSpPr>
            <p:cNvPr id="49" name="object 21">
              <a:extLst>
                <a:ext uri="{FF2B5EF4-FFF2-40B4-BE49-F238E27FC236}">
                  <a16:creationId xmlns:a16="http://schemas.microsoft.com/office/drawing/2014/main" id="{475C493B-642E-A521-B665-A9CA99B81393}"/>
                </a:ext>
              </a:extLst>
            </p:cNvPr>
            <p:cNvSpPr txBox="1"/>
            <p:nvPr/>
          </p:nvSpPr>
          <p:spPr>
            <a:xfrm>
              <a:off x="6389543" y="5787352"/>
              <a:ext cx="1369002" cy="429634"/>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INTEGRATED</a:t>
              </a:r>
              <a:r>
                <a:rPr sz="750" b="1" spc="-27" dirty="0">
                  <a:solidFill>
                    <a:srgbClr val="33393C"/>
                  </a:solidFill>
                  <a:latin typeface="Arial"/>
                  <a:cs typeface="Arial"/>
                </a:rPr>
                <a:t> </a:t>
              </a:r>
              <a:r>
                <a:rPr sz="750" b="1" dirty="0">
                  <a:solidFill>
                    <a:srgbClr val="33393C"/>
                  </a:solidFill>
                  <a:latin typeface="Arial"/>
                  <a:cs typeface="Arial"/>
                </a:rPr>
                <a:t>TECHNOLOGY</a:t>
              </a:r>
              <a:endParaRPr sz="750" dirty="0">
                <a:latin typeface="Arial"/>
                <a:cs typeface="Arial"/>
              </a:endParaRPr>
            </a:p>
            <a:p>
              <a:pPr marL="8658" marR="3464">
                <a:lnSpc>
                  <a:spcPts val="1091"/>
                </a:lnSpc>
              </a:pPr>
              <a:r>
                <a:rPr sz="614" dirty="0">
                  <a:solidFill>
                    <a:srgbClr val="6C6F6F"/>
                  </a:solidFill>
                  <a:latin typeface="Arial"/>
                  <a:cs typeface="Arial"/>
                </a:rPr>
                <a:t>Conference Room Reservation</a:t>
              </a:r>
              <a:r>
                <a:rPr sz="614" spc="-68" dirty="0">
                  <a:solidFill>
                    <a:srgbClr val="6C6F6F"/>
                  </a:solidFill>
                  <a:latin typeface="Arial"/>
                  <a:cs typeface="Arial"/>
                </a:rPr>
                <a:t> </a:t>
              </a:r>
              <a:r>
                <a:rPr sz="614" dirty="0">
                  <a:solidFill>
                    <a:srgbClr val="6C6F6F"/>
                  </a:solidFill>
                  <a:latin typeface="Arial"/>
                  <a:cs typeface="Arial"/>
                </a:rPr>
                <a:t>System  media:scape</a:t>
              </a:r>
              <a:endParaRPr sz="614" dirty="0">
                <a:latin typeface="Arial"/>
                <a:cs typeface="Arial"/>
              </a:endParaRPr>
            </a:p>
          </p:txBody>
        </p:sp>
        <p:sp>
          <p:nvSpPr>
            <p:cNvPr id="50" name="object 22">
              <a:extLst>
                <a:ext uri="{FF2B5EF4-FFF2-40B4-BE49-F238E27FC236}">
                  <a16:creationId xmlns:a16="http://schemas.microsoft.com/office/drawing/2014/main" id="{E9809E8A-0C0B-7AA2-F073-4F37E41BA919}"/>
                </a:ext>
              </a:extLst>
            </p:cNvPr>
            <p:cNvSpPr txBox="1"/>
            <p:nvPr/>
          </p:nvSpPr>
          <p:spPr>
            <a:xfrm>
              <a:off x="8252115" y="5819680"/>
              <a:ext cx="125124" cy="405508"/>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dirty="0">
                <a:latin typeface="Arial"/>
                <a:cs typeface="Arial"/>
              </a:endParaRPr>
            </a:p>
            <a:p>
              <a:pPr marL="8658">
                <a:spcBef>
                  <a:spcPts val="300"/>
                </a:spcBef>
              </a:pPr>
              <a:r>
                <a:rPr sz="614" dirty="0">
                  <a:solidFill>
                    <a:srgbClr val="6C6F6F"/>
                  </a:solidFill>
                  <a:latin typeface="Arial"/>
                  <a:cs typeface="Arial"/>
                </a:rPr>
                <a:t>3</a:t>
              </a:r>
              <a:r>
                <a:rPr lang="en-US" sz="614" dirty="0">
                  <a:solidFill>
                    <a:srgbClr val="6C6F6F"/>
                  </a:solidFill>
                  <a:latin typeface="Arial"/>
                  <a:cs typeface="Arial"/>
                </a:rPr>
                <a:t>/7</a:t>
              </a:r>
              <a:endParaRPr sz="614" dirty="0">
                <a:latin typeface="Arial"/>
                <a:cs typeface="Arial"/>
              </a:endParaRPr>
            </a:p>
            <a:p>
              <a:pPr marL="8658">
                <a:spcBef>
                  <a:spcPts val="355"/>
                </a:spcBef>
              </a:pPr>
              <a:r>
                <a:rPr sz="614" dirty="0">
                  <a:solidFill>
                    <a:srgbClr val="6C6F6F"/>
                  </a:solidFill>
                  <a:latin typeface="Arial"/>
                  <a:cs typeface="Arial"/>
                </a:rPr>
                <a:t>3</a:t>
              </a:r>
              <a:endParaRPr sz="614" dirty="0">
                <a:latin typeface="Arial"/>
                <a:cs typeface="Arial"/>
              </a:endParaRPr>
            </a:p>
          </p:txBody>
        </p:sp>
        <p:sp>
          <p:nvSpPr>
            <p:cNvPr id="51" name="Rectangle: Rounded Corners 50">
              <a:extLst>
                <a:ext uri="{FF2B5EF4-FFF2-40B4-BE49-F238E27FC236}">
                  <a16:creationId xmlns:a16="http://schemas.microsoft.com/office/drawing/2014/main" id="{A9023ABF-3E21-8FE3-BCE8-3CD39D7B3A9D}"/>
                </a:ext>
              </a:extLst>
            </p:cNvPr>
            <p:cNvSpPr/>
            <p:nvPr/>
          </p:nvSpPr>
          <p:spPr>
            <a:xfrm>
              <a:off x="3801342" y="4823191"/>
              <a:ext cx="141143" cy="69223"/>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2" name="Rectangle: Rounded Corners 51">
              <a:extLst>
                <a:ext uri="{FF2B5EF4-FFF2-40B4-BE49-F238E27FC236}">
                  <a16:creationId xmlns:a16="http://schemas.microsoft.com/office/drawing/2014/main" id="{6A962320-1E8C-B095-C436-18FB480965B5}"/>
                </a:ext>
              </a:extLst>
            </p:cNvPr>
            <p:cNvSpPr/>
            <p:nvPr/>
          </p:nvSpPr>
          <p:spPr>
            <a:xfrm>
              <a:off x="3803940" y="5559238"/>
              <a:ext cx="141143" cy="69223"/>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3" name="Rectangle: Rounded Corners 52">
              <a:extLst>
                <a:ext uri="{FF2B5EF4-FFF2-40B4-BE49-F238E27FC236}">
                  <a16:creationId xmlns:a16="http://schemas.microsoft.com/office/drawing/2014/main" id="{2B4835EE-AD8A-7681-A7C3-DB0758CC0D09}"/>
                </a:ext>
              </a:extLst>
            </p:cNvPr>
            <p:cNvSpPr/>
            <p:nvPr/>
          </p:nvSpPr>
          <p:spPr>
            <a:xfrm>
              <a:off x="3801342" y="6113370"/>
              <a:ext cx="141143" cy="6922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4" name="Rectangle: Rounded Corners 53">
              <a:extLst>
                <a:ext uri="{FF2B5EF4-FFF2-40B4-BE49-F238E27FC236}">
                  <a16:creationId xmlns:a16="http://schemas.microsoft.com/office/drawing/2014/main" id="{CE4459CB-6CB0-2E18-7A3D-2F1734B31C21}"/>
                </a:ext>
              </a:extLst>
            </p:cNvPr>
            <p:cNvSpPr/>
            <p:nvPr/>
          </p:nvSpPr>
          <p:spPr>
            <a:xfrm>
              <a:off x="3801342" y="5974837"/>
              <a:ext cx="141143" cy="69223"/>
            </a:xfrm>
            <a:prstGeom prst="round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5" name="Rectangle: Rounded Corners 54">
              <a:extLst>
                <a:ext uri="{FF2B5EF4-FFF2-40B4-BE49-F238E27FC236}">
                  <a16:creationId xmlns:a16="http://schemas.microsoft.com/office/drawing/2014/main" id="{EB1D5117-B302-9E05-5D2C-1E26F782106C}"/>
                </a:ext>
              </a:extLst>
            </p:cNvPr>
            <p:cNvSpPr/>
            <p:nvPr/>
          </p:nvSpPr>
          <p:spPr>
            <a:xfrm>
              <a:off x="3801342" y="5836304"/>
              <a:ext cx="141143" cy="69223"/>
            </a:xfrm>
            <a:prstGeom prst="round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6" name="Rectangle: Rounded Corners 55">
              <a:extLst>
                <a:ext uri="{FF2B5EF4-FFF2-40B4-BE49-F238E27FC236}">
                  <a16:creationId xmlns:a16="http://schemas.microsoft.com/office/drawing/2014/main" id="{F39CD6EC-9F28-56BC-C74E-CCBF1DA0CD5B}"/>
                </a:ext>
              </a:extLst>
            </p:cNvPr>
            <p:cNvSpPr/>
            <p:nvPr/>
          </p:nvSpPr>
          <p:spPr>
            <a:xfrm>
              <a:off x="3801342" y="5697771"/>
              <a:ext cx="141143" cy="69223"/>
            </a:xfrm>
            <a:prstGeom prst="round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7" name="Rectangle: Rounded Corners 56">
              <a:extLst>
                <a:ext uri="{FF2B5EF4-FFF2-40B4-BE49-F238E27FC236}">
                  <a16:creationId xmlns:a16="http://schemas.microsoft.com/office/drawing/2014/main" id="{819E79D9-7BAE-0D32-3638-6B2AA1ECFBA1}"/>
                </a:ext>
              </a:extLst>
            </p:cNvPr>
            <p:cNvSpPr/>
            <p:nvPr/>
          </p:nvSpPr>
          <p:spPr>
            <a:xfrm>
              <a:off x="6211168" y="4410039"/>
              <a:ext cx="141143" cy="69223"/>
            </a:xfrm>
            <a:prstGeom prst="roundRect">
              <a:avLst/>
            </a:prstGeom>
            <a:solidFill>
              <a:srgbClr val="E8080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8" name="Rectangle: Rounded Corners 57">
              <a:extLst>
                <a:ext uri="{FF2B5EF4-FFF2-40B4-BE49-F238E27FC236}">
                  <a16:creationId xmlns:a16="http://schemas.microsoft.com/office/drawing/2014/main" id="{D7F75A5F-D2A1-C0B2-2EDD-6E03C9A1669F}"/>
                </a:ext>
              </a:extLst>
            </p:cNvPr>
            <p:cNvSpPr/>
            <p:nvPr/>
          </p:nvSpPr>
          <p:spPr>
            <a:xfrm>
              <a:off x="6208569" y="4825638"/>
              <a:ext cx="141143" cy="69223"/>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59" name="Rectangle: Rounded Corners 58">
              <a:extLst>
                <a:ext uri="{FF2B5EF4-FFF2-40B4-BE49-F238E27FC236}">
                  <a16:creationId xmlns:a16="http://schemas.microsoft.com/office/drawing/2014/main" id="{EB5847F0-5255-0865-3BB0-4946301A1B79}"/>
                </a:ext>
              </a:extLst>
            </p:cNvPr>
            <p:cNvSpPr/>
            <p:nvPr/>
          </p:nvSpPr>
          <p:spPr>
            <a:xfrm>
              <a:off x="6208569" y="4687105"/>
              <a:ext cx="141143" cy="69223"/>
            </a:xfrm>
            <a:prstGeom prst="roundRect">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60" name="Rectangle: Rounded Corners 59">
              <a:extLst>
                <a:ext uri="{FF2B5EF4-FFF2-40B4-BE49-F238E27FC236}">
                  <a16:creationId xmlns:a16="http://schemas.microsoft.com/office/drawing/2014/main" id="{EEA5907A-F2D2-3AA3-52B7-8B7AEFF95871}"/>
                </a:ext>
              </a:extLst>
            </p:cNvPr>
            <p:cNvSpPr/>
            <p:nvPr/>
          </p:nvSpPr>
          <p:spPr>
            <a:xfrm>
              <a:off x="6208569" y="4548571"/>
              <a:ext cx="141143" cy="69223"/>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61" name="Rectangle: Rounded Corners 60">
              <a:extLst>
                <a:ext uri="{FF2B5EF4-FFF2-40B4-BE49-F238E27FC236}">
                  <a16:creationId xmlns:a16="http://schemas.microsoft.com/office/drawing/2014/main" id="{4AEFDB15-1FB9-2C80-A0BA-0BFAED5CC80E}"/>
                </a:ext>
              </a:extLst>
            </p:cNvPr>
            <p:cNvSpPr/>
            <p:nvPr/>
          </p:nvSpPr>
          <p:spPr>
            <a:xfrm>
              <a:off x="6212033" y="5552482"/>
              <a:ext cx="141143" cy="69223"/>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62" name="Rectangle: Rounded Corners 61">
              <a:extLst>
                <a:ext uri="{FF2B5EF4-FFF2-40B4-BE49-F238E27FC236}">
                  <a16:creationId xmlns:a16="http://schemas.microsoft.com/office/drawing/2014/main" id="{A0E8D7C3-1AE6-D7BB-E986-4B57EB390292}"/>
                </a:ext>
              </a:extLst>
            </p:cNvPr>
            <p:cNvSpPr/>
            <p:nvPr/>
          </p:nvSpPr>
          <p:spPr>
            <a:xfrm>
              <a:off x="6212033" y="5413949"/>
              <a:ext cx="141143" cy="69223"/>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63" name="Rectangle: Rounded Corners 62">
              <a:extLst>
                <a:ext uri="{FF2B5EF4-FFF2-40B4-BE49-F238E27FC236}">
                  <a16:creationId xmlns:a16="http://schemas.microsoft.com/office/drawing/2014/main" id="{5E9FCB11-5911-A1E3-0557-224FE5C3B5B9}"/>
                </a:ext>
              </a:extLst>
            </p:cNvPr>
            <p:cNvSpPr/>
            <p:nvPr/>
          </p:nvSpPr>
          <p:spPr>
            <a:xfrm>
              <a:off x="6208569" y="6129004"/>
              <a:ext cx="141143" cy="6922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64" name="Rectangle: Rounded Corners 63">
              <a:extLst>
                <a:ext uri="{FF2B5EF4-FFF2-40B4-BE49-F238E27FC236}">
                  <a16:creationId xmlns:a16="http://schemas.microsoft.com/office/drawing/2014/main" id="{00CB271D-197C-0031-3B8E-6BD7FC5B859D}"/>
                </a:ext>
              </a:extLst>
            </p:cNvPr>
            <p:cNvSpPr/>
            <p:nvPr/>
          </p:nvSpPr>
          <p:spPr>
            <a:xfrm>
              <a:off x="6208569" y="5990471"/>
              <a:ext cx="141143" cy="69223"/>
            </a:xfrm>
            <a:prstGeom prst="roundRect">
              <a:avLst/>
            </a:prstGeom>
            <a:no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CA422"/>
                </a:solidFill>
              </a:endParaRPr>
            </a:p>
          </p:txBody>
        </p:sp>
        <p:sp>
          <p:nvSpPr>
            <p:cNvPr id="65" name="Rectangle: Rounded Corners 64">
              <a:extLst>
                <a:ext uri="{FF2B5EF4-FFF2-40B4-BE49-F238E27FC236}">
                  <a16:creationId xmlns:a16="http://schemas.microsoft.com/office/drawing/2014/main" id="{B9F7A66C-ADDB-82D2-2997-E559E82B792E}"/>
                </a:ext>
              </a:extLst>
            </p:cNvPr>
            <p:cNvSpPr/>
            <p:nvPr/>
          </p:nvSpPr>
          <p:spPr>
            <a:xfrm>
              <a:off x="3801342" y="5115887"/>
              <a:ext cx="141143" cy="69223"/>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66" name="Rectangle: Rounded Corners 65">
              <a:extLst>
                <a:ext uri="{FF2B5EF4-FFF2-40B4-BE49-F238E27FC236}">
                  <a16:creationId xmlns:a16="http://schemas.microsoft.com/office/drawing/2014/main" id="{0C457F77-2D72-C1CF-AE5E-E67986662D4E}"/>
                </a:ext>
              </a:extLst>
            </p:cNvPr>
            <p:cNvSpPr/>
            <p:nvPr/>
          </p:nvSpPr>
          <p:spPr>
            <a:xfrm>
              <a:off x="4606637" y="3270627"/>
              <a:ext cx="242455" cy="262282"/>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67" name="Rectangle: Rounded Corners 66">
              <a:extLst>
                <a:ext uri="{FF2B5EF4-FFF2-40B4-BE49-F238E27FC236}">
                  <a16:creationId xmlns:a16="http://schemas.microsoft.com/office/drawing/2014/main" id="{1E970323-8E81-2116-EB2F-22B31BB52353}"/>
                </a:ext>
              </a:extLst>
            </p:cNvPr>
            <p:cNvSpPr/>
            <p:nvPr/>
          </p:nvSpPr>
          <p:spPr>
            <a:xfrm>
              <a:off x="5784274" y="3270142"/>
              <a:ext cx="242455" cy="262282"/>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68" name="Rectangle: Rounded Corners 67">
              <a:extLst>
                <a:ext uri="{FF2B5EF4-FFF2-40B4-BE49-F238E27FC236}">
                  <a16:creationId xmlns:a16="http://schemas.microsoft.com/office/drawing/2014/main" id="{DF7DFA42-F0C3-1E31-6730-62BB2B220D46}"/>
                </a:ext>
              </a:extLst>
            </p:cNvPr>
            <p:cNvSpPr/>
            <p:nvPr/>
          </p:nvSpPr>
          <p:spPr>
            <a:xfrm>
              <a:off x="4599710" y="1979169"/>
              <a:ext cx="242455" cy="262282"/>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69" name="Rectangle: Rounded Corners 68">
              <a:extLst>
                <a:ext uri="{FF2B5EF4-FFF2-40B4-BE49-F238E27FC236}">
                  <a16:creationId xmlns:a16="http://schemas.microsoft.com/office/drawing/2014/main" id="{62A0D895-AE86-9F7E-AE28-89C00FB74EBA}"/>
                </a:ext>
              </a:extLst>
            </p:cNvPr>
            <p:cNvSpPr/>
            <p:nvPr/>
          </p:nvSpPr>
          <p:spPr>
            <a:xfrm>
              <a:off x="5777346" y="1978685"/>
              <a:ext cx="242455" cy="262282"/>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70" name="Rectangle: Rounded Corners 69">
              <a:extLst>
                <a:ext uri="{FF2B5EF4-FFF2-40B4-BE49-F238E27FC236}">
                  <a16:creationId xmlns:a16="http://schemas.microsoft.com/office/drawing/2014/main" id="{02D5B35E-6D08-E119-8775-1C002A2A624A}"/>
                </a:ext>
              </a:extLst>
            </p:cNvPr>
            <p:cNvSpPr/>
            <p:nvPr/>
          </p:nvSpPr>
          <p:spPr>
            <a:xfrm>
              <a:off x="4901046" y="3056767"/>
              <a:ext cx="242455" cy="320281"/>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1" name="Rectangle: Rounded Corners 70">
              <a:extLst>
                <a:ext uri="{FF2B5EF4-FFF2-40B4-BE49-F238E27FC236}">
                  <a16:creationId xmlns:a16="http://schemas.microsoft.com/office/drawing/2014/main" id="{9DF6D747-28D0-2ECF-3E99-35F557984859}"/>
                </a:ext>
              </a:extLst>
            </p:cNvPr>
            <p:cNvSpPr/>
            <p:nvPr/>
          </p:nvSpPr>
          <p:spPr>
            <a:xfrm>
              <a:off x="5195455" y="3056765"/>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2" name="Rectangle: Rounded Corners 71">
              <a:extLst>
                <a:ext uri="{FF2B5EF4-FFF2-40B4-BE49-F238E27FC236}">
                  <a16:creationId xmlns:a16="http://schemas.microsoft.com/office/drawing/2014/main" id="{39C57CD6-EA8A-7CC0-D1FF-BE9902A46904}"/>
                </a:ext>
              </a:extLst>
            </p:cNvPr>
            <p:cNvSpPr/>
            <p:nvPr/>
          </p:nvSpPr>
          <p:spPr>
            <a:xfrm>
              <a:off x="5489864" y="3056765"/>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3" name="Rectangle: Rounded Corners 72">
              <a:extLst>
                <a:ext uri="{FF2B5EF4-FFF2-40B4-BE49-F238E27FC236}">
                  <a16:creationId xmlns:a16="http://schemas.microsoft.com/office/drawing/2014/main" id="{CA1EA1AF-95D3-9E3D-8CFB-44A22804AE7F}"/>
                </a:ext>
              </a:extLst>
            </p:cNvPr>
            <p:cNvSpPr/>
            <p:nvPr/>
          </p:nvSpPr>
          <p:spPr>
            <a:xfrm>
              <a:off x="6078683" y="3245966"/>
              <a:ext cx="121227" cy="320281"/>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4" name="Rectangle: Rounded Corners 73">
              <a:extLst>
                <a:ext uri="{FF2B5EF4-FFF2-40B4-BE49-F238E27FC236}">
                  <a16:creationId xmlns:a16="http://schemas.microsoft.com/office/drawing/2014/main" id="{30C8DFF1-CD2C-B827-EE0B-770F48C23D1E}"/>
                </a:ext>
              </a:extLst>
            </p:cNvPr>
            <p:cNvSpPr/>
            <p:nvPr/>
          </p:nvSpPr>
          <p:spPr>
            <a:xfrm>
              <a:off x="6251864" y="3245964"/>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5" name="Rectangle: Rounded Corners 74">
              <a:extLst>
                <a:ext uri="{FF2B5EF4-FFF2-40B4-BE49-F238E27FC236}">
                  <a16:creationId xmlns:a16="http://schemas.microsoft.com/office/drawing/2014/main" id="{E848BA55-88C0-48A3-C17F-4BE5023BFA60}"/>
                </a:ext>
              </a:extLst>
            </p:cNvPr>
            <p:cNvSpPr/>
            <p:nvPr/>
          </p:nvSpPr>
          <p:spPr>
            <a:xfrm>
              <a:off x="6546274" y="3245964"/>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6" name="Rectangle: Rounded Corners 75">
              <a:extLst>
                <a:ext uri="{FF2B5EF4-FFF2-40B4-BE49-F238E27FC236}">
                  <a16:creationId xmlns:a16="http://schemas.microsoft.com/office/drawing/2014/main" id="{FFDA1A50-E2C8-1F7D-6CC5-C66FCDC94C49}"/>
                </a:ext>
              </a:extLst>
            </p:cNvPr>
            <p:cNvSpPr/>
            <p:nvPr/>
          </p:nvSpPr>
          <p:spPr>
            <a:xfrm>
              <a:off x="6840683" y="3532426"/>
              <a:ext cx="242455" cy="15498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7" name="Rectangle: Rounded Corners 76">
              <a:extLst>
                <a:ext uri="{FF2B5EF4-FFF2-40B4-BE49-F238E27FC236}">
                  <a16:creationId xmlns:a16="http://schemas.microsoft.com/office/drawing/2014/main" id="{4E504C3F-955F-DFB5-F043-D24B228305BA}"/>
                </a:ext>
              </a:extLst>
            </p:cNvPr>
            <p:cNvSpPr/>
            <p:nvPr/>
          </p:nvSpPr>
          <p:spPr>
            <a:xfrm>
              <a:off x="5195455" y="1946047"/>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8" name="Rectangle: Rounded Corners 77">
              <a:extLst>
                <a:ext uri="{FF2B5EF4-FFF2-40B4-BE49-F238E27FC236}">
                  <a16:creationId xmlns:a16="http://schemas.microsoft.com/office/drawing/2014/main" id="{43B65429-0903-A848-BB2F-28029EFE2ED5}"/>
                </a:ext>
              </a:extLst>
            </p:cNvPr>
            <p:cNvSpPr/>
            <p:nvPr/>
          </p:nvSpPr>
          <p:spPr>
            <a:xfrm>
              <a:off x="5489864" y="1946047"/>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79" name="Rectangle: Rounded Corners 78">
              <a:extLst>
                <a:ext uri="{FF2B5EF4-FFF2-40B4-BE49-F238E27FC236}">
                  <a16:creationId xmlns:a16="http://schemas.microsoft.com/office/drawing/2014/main" id="{87D99AD3-6CE6-A7AB-BDB6-BD17CF8A1956}"/>
                </a:ext>
              </a:extLst>
            </p:cNvPr>
            <p:cNvSpPr/>
            <p:nvPr/>
          </p:nvSpPr>
          <p:spPr>
            <a:xfrm>
              <a:off x="4901479" y="2097246"/>
              <a:ext cx="242455" cy="290249"/>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0" name="Rectangle: Rounded Corners 79">
              <a:extLst>
                <a:ext uri="{FF2B5EF4-FFF2-40B4-BE49-F238E27FC236}">
                  <a16:creationId xmlns:a16="http://schemas.microsoft.com/office/drawing/2014/main" id="{C5C4C91C-97F8-7552-2F71-50133B9E1F06}"/>
                </a:ext>
              </a:extLst>
            </p:cNvPr>
            <p:cNvSpPr/>
            <p:nvPr/>
          </p:nvSpPr>
          <p:spPr>
            <a:xfrm rot="16200000">
              <a:off x="5883769" y="1251073"/>
              <a:ext cx="242455" cy="441446"/>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1" name="Rectangle: Rounded Corners 80">
              <a:extLst>
                <a:ext uri="{FF2B5EF4-FFF2-40B4-BE49-F238E27FC236}">
                  <a16:creationId xmlns:a16="http://schemas.microsoft.com/office/drawing/2014/main" id="{77293850-77E0-EFD1-CA9A-40403BD992B9}"/>
                </a:ext>
              </a:extLst>
            </p:cNvPr>
            <p:cNvSpPr/>
            <p:nvPr/>
          </p:nvSpPr>
          <p:spPr>
            <a:xfrm rot="16200000">
              <a:off x="5818910" y="1633836"/>
              <a:ext cx="242455" cy="311727"/>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2" name="Rectangle: Rounded Corners 81">
              <a:extLst>
                <a:ext uri="{FF2B5EF4-FFF2-40B4-BE49-F238E27FC236}">
                  <a16:creationId xmlns:a16="http://schemas.microsoft.com/office/drawing/2014/main" id="{F76076DA-8C87-2866-592C-867791D3D291}"/>
                </a:ext>
              </a:extLst>
            </p:cNvPr>
            <p:cNvSpPr/>
            <p:nvPr/>
          </p:nvSpPr>
          <p:spPr>
            <a:xfrm>
              <a:off x="6703869" y="1297262"/>
              <a:ext cx="242455" cy="290249"/>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3" name="Rectangle: Rounded Corners 82">
              <a:extLst>
                <a:ext uri="{FF2B5EF4-FFF2-40B4-BE49-F238E27FC236}">
                  <a16:creationId xmlns:a16="http://schemas.microsoft.com/office/drawing/2014/main" id="{8D9E349C-E173-4F32-DC82-9562030E0F37}"/>
                </a:ext>
              </a:extLst>
            </p:cNvPr>
            <p:cNvSpPr/>
            <p:nvPr/>
          </p:nvSpPr>
          <p:spPr>
            <a:xfrm>
              <a:off x="4901047" y="2832643"/>
              <a:ext cx="141143" cy="109871"/>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4" name="Rectangle: Rounded Corners 83">
              <a:extLst>
                <a:ext uri="{FF2B5EF4-FFF2-40B4-BE49-F238E27FC236}">
                  <a16:creationId xmlns:a16="http://schemas.microsoft.com/office/drawing/2014/main" id="{7669233C-D940-2A44-2315-08881019937D}"/>
                </a:ext>
              </a:extLst>
            </p:cNvPr>
            <p:cNvSpPr/>
            <p:nvPr/>
          </p:nvSpPr>
          <p:spPr>
            <a:xfrm>
              <a:off x="6225719" y="1411860"/>
              <a:ext cx="163825" cy="192360"/>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5" name="Rectangle: Rounded Corners 84">
              <a:extLst>
                <a:ext uri="{FF2B5EF4-FFF2-40B4-BE49-F238E27FC236}">
                  <a16:creationId xmlns:a16="http://schemas.microsoft.com/office/drawing/2014/main" id="{C84E44E3-31CA-386A-84D7-73C123A371A0}"/>
                </a:ext>
              </a:extLst>
            </p:cNvPr>
            <p:cNvSpPr/>
            <p:nvPr/>
          </p:nvSpPr>
          <p:spPr>
            <a:xfrm>
              <a:off x="5890131" y="1152219"/>
              <a:ext cx="136598" cy="146350"/>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6" name="Rectangle: Rounded Corners 85">
              <a:extLst>
                <a:ext uri="{FF2B5EF4-FFF2-40B4-BE49-F238E27FC236}">
                  <a16:creationId xmlns:a16="http://schemas.microsoft.com/office/drawing/2014/main" id="{2A757EEC-1331-7D0B-4ED8-C7EC806FB345}"/>
                </a:ext>
              </a:extLst>
            </p:cNvPr>
            <p:cNvSpPr/>
            <p:nvPr/>
          </p:nvSpPr>
          <p:spPr>
            <a:xfrm>
              <a:off x="6107906" y="1153911"/>
              <a:ext cx="136598" cy="146350"/>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7" name="Rectangle: Rounded Corners 86">
              <a:extLst>
                <a:ext uri="{FF2B5EF4-FFF2-40B4-BE49-F238E27FC236}">
                  <a16:creationId xmlns:a16="http://schemas.microsoft.com/office/drawing/2014/main" id="{08427D31-1EC9-9F0B-AAF3-F832EFC6BF80}"/>
                </a:ext>
              </a:extLst>
            </p:cNvPr>
            <p:cNvSpPr/>
            <p:nvPr/>
          </p:nvSpPr>
          <p:spPr>
            <a:xfrm>
              <a:off x="6357723" y="1659253"/>
              <a:ext cx="205870" cy="106952"/>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8" name="Rectangle: Rounded Corners 87">
              <a:extLst>
                <a:ext uri="{FF2B5EF4-FFF2-40B4-BE49-F238E27FC236}">
                  <a16:creationId xmlns:a16="http://schemas.microsoft.com/office/drawing/2014/main" id="{9273D4A9-5F88-A373-1E07-351731328248}"/>
                </a:ext>
              </a:extLst>
            </p:cNvPr>
            <p:cNvSpPr/>
            <p:nvPr/>
          </p:nvSpPr>
          <p:spPr>
            <a:xfrm>
              <a:off x="6357721" y="1776742"/>
              <a:ext cx="205870" cy="106952"/>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89" name="Rectangle: Rounded Corners 88">
              <a:extLst>
                <a:ext uri="{FF2B5EF4-FFF2-40B4-BE49-F238E27FC236}">
                  <a16:creationId xmlns:a16="http://schemas.microsoft.com/office/drawing/2014/main" id="{11A35CFE-93C8-4695-E565-20A07649B817}"/>
                </a:ext>
              </a:extLst>
            </p:cNvPr>
            <p:cNvSpPr/>
            <p:nvPr/>
          </p:nvSpPr>
          <p:spPr>
            <a:xfrm>
              <a:off x="6078684" y="3001686"/>
              <a:ext cx="141143" cy="239468"/>
            </a:xfrm>
            <a:prstGeom prst="round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0" name="Rectangle: Rounded Corners 89">
              <a:extLst>
                <a:ext uri="{FF2B5EF4-FFF2-40B4-BE49-F238E27FC236}">
                  <a16:creationId xmlns:a16="http://schemas.microsoft.com/office/drawing/2014/main" id="{064DDDDC-EAB4-DC55-6192-866E033986D6}"/>
                </a:ext>
              </a:extLst>
            </p:cNvPr>
            <p:cNvSpPr/>
            <p:nvPr/>
          </p:nvSpPr>
          <p:spPr>
            <a:xfrm>
              <a:off x="4901046" y="2517061"/>
              <a:ext cx="242455" cy="187557"/>
            </a:xfrm>
            <a:prstGeom prst="round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1" name="Rectangle: Rounded Corners 90">
              <a:extLst>
                <a:ext uri="{FF2B5EF4-FFF2-40B4-BE49-F238E27FC236}">
                  <a16:creationId xmlns:a16="http://schemas.microsoft.com/office/drawing/2014/main" id="{15D8655B-483C-C7D2-2C78-A76D40482405}"/>
                </a:ext>
              </a:extLst>
            </p:cNvPr>
            <p:cNvSpPr/>
            <p:nvPr/>
          </p:nvSpPr>
          <p:spPr>
            <a:xfrm>
              <a:off x="6228485" y="3001687"/>
              <a:ext cx="242455" cy="244278"/>
            </a:xfrm>
            <a:prstGeom prst="round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2" name="Rectangle: Rounded Corners 91">
              <a:extLst>
                <a:ext uri="{FF2B5EF4-FFF2-40B4-BE49-F238E27FC236}">
                  <a16:creationId xmlns:a16="http://schemas.microsoft.com/office/drawing/2014/main" id="{DD1EFB46-A907-3AFC-8C51-1BD0C30110A2}"/>
                </a:ext>
              </a:extLst>
            </p:cNvPr>
            <p:cNvSpPr/>
            <p:nvPr/>
          </p:nvSpPr>
          <p:spPr>
            <a:xfrm>
              <a:off x="6087342" y="1663876"/>
              <a:ext cx="205870" cy="244278"/>
            </a:xfrm>
            <a:prstGeom prst="round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3" name="Rectangle: Rounded Corners 92">
              <a:extLst>
                <a:ext uri="{FF2B5EF4-FFF2-40B4-BE49-F238E27FC236}">
                  <a16:creationId xmlns:a16="http://schemas.microsoft.com/office/drawing/2014/main" id="{69F7AD0A-9EA3-0E3F-F85B-9113A2F335D9}"/>
                </a:ext>
              </a:extLst>
            </p:cNvPr>
            <p:cNvSpPr/>
            <p:nvPr/>
          </p:nvSpPr>
          <p:spPr>
            <a:xfrm>
              <a:off x="6743918" y="1663876"/>
              <a:ext cx="287266" cy="212412"/>
            </a:xfrm>
            <a:prstGeom prst="round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4" name="Rectangle: Rounded Corners 93">
              <a:extLst>
                <a:ext uri="{FF2B5EF4-FFF2-40B4-BE49-F238E27FC236}">
                  <a16:creationId xmlns:a16="http://schemas.microsoft.com/office/drawing/2014/main" id="{D6FE0056-A05D-D7BE-D130-F59231082935}"/>
                </a:ext>
              </a:extLst>
            </p:cNvPr>
            <p:cNvSpPr/>
            <p:nvPr/>
          </p:nvSpPr>
          <p:spPr>
            <a:xfrm>
              <a:off x="7292366" y="3548594"/>
              <a:ext cx="141143" cy="109871"/>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5" name="Rectangle: Rounded Corners 94">
              <a:extLst>
                <a:ext uri="{FF2B5EF4-FFF2-40B4-BE49-F238E27FC236}">
                  <a16:creationId xmlns:a16="http://schemas.microsoft.com/office/drawing/2014/main" id="{918E8EB7-5FA2-D2AC-C540-F11899863EAA}"/>
                </a:ext>
              </a:extLst>
            </p:cNvPr>
            <p:cNvSpPr/>
            <p:nvPr/>
          </p:nvSpPr>
          <p:spPr>
            <a:xfrm>
              <a:off x="7432425" y="3545612"/>
              <a:ext cx="141143" cy="109871"/>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6" name="Rectangle: Rounded Corners 95">
              <a:extLst>
                <a:ext uri="{FF2B5EF4-FFF2-40B4-BE49-F238E27FC236}">
                  <a16:creationId xmlns:a16="http://schemas.microsoft.com/office/drawing/2014/main" id="{1862F683-BF46-291B-03DE-FBA2BDB3DFFE}"/>
                </a:ext>
              </a:extLst>
            </p:cNvPr>
            <p:cNvSpPr/>
            <p:nvPr/>
          </p:nvSpPr>
          <p:spPr>
            <a:xfrm>
              <a:off x="6387340" y="1411860"/>
              <a:ext cx="163825" cy="192360"/>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7" name="Rectangle: Rounded Corners 96">
              <a:extLst>
                <a:ext uri="{FF2B5EF4-FFF2-40B4-BE49-F238E27FC236}">
                  <a16:creationId xmlns:a16="http://schemas.microsoft.com/office/drawing/2014/main" id="{7763D271-81D2-298A-4B5B-3DFC6A601BB0}"/>
                </a:ext>
              </a:extLst>
            </p:cNvPr>
            <p:cNvSpPr/>
            <p:nvPr/>
          </p:nvSpPr>
          <p:spPr>
            <a:xfrm>
              <a:off x="4220219" y="3086808"/>
              <a:ext cx="331538" cy="538818"/>
            </a:xfrm>
            <a:prstGeom prst="roundRect">
              <a:avLst/>
            </a:prstGeom>
            <a:solidFill>
              <a:schemeClr val="accent6">
                <a:alpha val="50196"/>
              </a:scheme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8" name="Rectangle: Rounded Corners 97">
              <a:extLst>
                <a:ext uri="{FF2B5EF4-FFF2-40B4-BE49-F238E27FC236}">
                  <a16:creationId xmlns:a16="http://schemas.microsoft.com/office/drawing/2014/main" id="{AA5767B3-786B-F668-ADFA-86451DA02CF1}"/>
                </a:ext>
              </a:extLst>
            </p:cNvPr>
            <p:cNvSpPr/>
            <p:nvPr/>
          </p:nvSpPr>
          <p:spPr>
            <a:xfrm>
              <a:off x="4223144" y="1840417"/>
              <a:ext cx="331538" cy="538818"/>
            </a:xfrm>
            <a:prstGeom prst="roundRect">
              <a:avLst/>
            </a:prstGeom>
            <a:solidFill>
              <a:schemeClr val="accent6">
                <a:alpha val="50196"/>
              </a:scheme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99" name="Rectangle: Rounded Corners 98">
              <a:extLst>
                <a:ext uri="{FF2B5EF4-FFF2-40B4-BE49-F238E27FC236}">
                  <a16:creationId xmlns:a16="http://schemas.microsoft.com/office/drawing/2014/main" id="{19A3CF51-3697-0E2B-057C-078EB71B27CE}"/>
                </a:ext>
              </a:extLst>
            </p:cNvPr>
            <p:cNvSpPr/>
            <p:nvPr/>
          </p:nvSpPr>
          <p:spPr>
            <a:xfrm>
              <a:off x="6019802" y="1970057"/>
              <a:ext cx="356755" cy="482333"/>
            </a:xfrm>
            <a:prstGeom prst="roundRect">
              <a:avLst/>
            </a:prstGeom>
            <a:solidFill>
              <a:schemeClr val="accent6">
                <a:alpha val="50196"/>
              </a:scheme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0" name="Rectangle: Rounded Corners 99">
              <a:extLst>
                <a:ext uri="{FF2B5EF4-FFF2-40B4-BE49-F238E27FC236}">
                  <a16:creationId xmlns:a16="http://schemas.microsoft.com/office/drawing/2014/main" id="{4C6F9F68-5F94-7E29-E366-0D302F507574}"/>
                </a:ext>
              </a:extLst>
            </p:cNvPr>
            <p:cNvSpPr/>
            <p:nvPr/>
          </p:nvSpPr>
          <p:spPr>
            <a:xfrm>
              <a:off x="4609774" y="3064651"/>
              <a:ext cx="239318" cy="20549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1" name="Rectangle: Rounded Corners 100">
              <a:extLst>
                <a:ext uri="{FF2B5EF4-FFF2-40B4-BE49-F238E27FC236}">
                  <a16:creationId xmlns:a16="http://schemas.microsoft.com/office/drawing/2014/main" id="{DAA4583C-31AB-4B6D-72DE-7C9812E82FF6}"/>
                </a:ext>
              </a:extLst>
            </p:cNvPr>
            <p:cNvSpPr/>
            <p:nvPr/>
          </p:nvSpPr>
          <p:spPr>
            <a:xfrm>
              <a:off x="4605175" y="2232780"/>
              <a:ext cx="239318" cy="20549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2" name="Rectangle: Rounded Corners 101">
              <a:extLst>
                <a:ext uri="{FF2B5EF4-FFF2-40B4-BE49-F238E27FC236}">
                  <a16:creationId xmlns:a16="http://schemas.microsoft.com/office/drawing/2014/main" id="{A524A760-3D6D-D0B2-CF17-92AB70D758F1}"/>
                </a:ext>
              </a:extLst>
            </p:cNvPr>
            <p:cNvSpPr/>
            <p:nvPr/>
          </p:nvSpPr>
          <p:spPr>
            <a:xfrm>
              <a:off x="5785081" y="3064651"/>
              <a:ext cx="239318" cy="20549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3" name="Rectangle: Rounded Corners 102">
              <a:extLst>
                <a:ext uri="{FF2B5EF4-FFF2-40B4-BE49-F238E27FC236}">
                  <a16:creationId xmlns:a16="http://schemas.microsoft.com/office/drawing/2014/main" id="{7F198A57-69A5-71EC-32D3-5AB2F14FFDA9}"/>
                </a:ext>
              </a:extLst>
            </p:cNvPr>
            <p:cNvSpPr/>
            <p:nvPr/>
          </p:nvSpPr>
          <p:spPr>
            <a:xfrm>
              <a:off x="5780483" y="2232780"/>
              <a:ext cx="239318" cy="20549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4" name="Rectangle: Rounded Corners 103">
              <a:extLst>
                <a:ext uri="{FF2B5EF4-FFF2-40B4-BE49-F238E27FC236}">
                  <a16:creationId xmlns:a16="http://schemas.microsoft.com/office/drawing/2014/main" id="{489FC0F1-EF4E-D178-9DF3-5E0B0A8B20E3}"/>
                </a:ext>
              </a:extLst>
            </p:cNvPr>
            <p:cNvSpPr/>
            <p:nvPr/>
          </p:nvSpPr>
          <p:spPr>
            <a:xfrm>
              <a:off x="7292364" y="3241156"/>
              <a:ext cx="229740" cy="304457"/>
            </a:xfrm>
            <a:prstGeom prst="roundRect">
              <a:avLst/>
            </a:prstGeom>
            <a:solidFill>
              <a:srgbClr val="DFB811">
                <a:alpha val="4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5" name="Rectangle: Rounded Corners 104">
              <a:extLst>
                <a:ext uri="{FF2B5EF4-FFF2-40B4-BE49-F238E27FC236}">
                  <a16:creationId xmlns:a16="http://schemas.microsoft.com/office/drawing/2014/main" id="{476F8490-C873-27F4-57C0-EA9C4C0D007E}"/>
                </a:ext>
              </a:extLst>
            </p:cNvPr>
            <p:cNvSpPr/>
            <p:nvPr/>
          </p:nvSpPr>
          <p:spPr>
            <a:xfrm>
              <a:off x="6839768" y="3377047"/>
              <a:ext cx="229740" cy="155521"/>
            </a:xfrm>
            <a:prstGeom prst="roundRect">
              <a:avLst/>
            </a:prstGeom>
            <a:solidFill>
              <a:srgbClr val="DFB811">
                <a:alpha val="4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6" name="Rectangle: Rounded Corners 105">
              <a:extLst>
                <a:ext uri="{FF2B5EF4-FFF2-40B4-BE49-F238E27FC236}">
                  <a16:creationId xmlns:a16="http://schemas.microsoft.com/office/drawing/2014/main" id="{E59F8FA5-832E-564F-3B02-0124FC2C88D3}"/>
                </a:ext>
              </a:extLst>
            </p:cNvPr>
            <p:cNvSpPr/>
            <p:nvPr/>
          </p:nvSpPr>
          <p:spPr>
            <a:xfrm>
              <a:off x="4234729" y="2362497"/>
              <a:ext cx="462230" cy="723826"/>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7" name="Rectangle: Rounded Corners 106">
              <a:extLst>
                <a:ext uri="{FF2B5EF4-FFF2-40B4-BE49-F238E27FC236}">
                  <a16:creationId xmlns:a16="http://schemas.microsoft.com/office/drawing/2014/main" id="{42B0B20F-8315-FE7C-4961-36A322022748}"/>
                </a:ext>
              </a:extLst>
            </p:cNvPr>
            <p:cNvSpPr/>
            <p:nvPr/>
          </p:nvSpPr>
          <p:spPr>
            <a:xfrm>
              <a:off x="6480594" y="1888399"/>
              <a:ext cx="714515" cy="555766"/>
            </a:xfrm>
            <a:prstGeom prst="roundRect">
              <a:avLst/>
            </a:prstGeom>
            <a:solidFill>
              <a:srgbClr val="7030A0">
                <a:alpha val="50196"/>
              </a:srgb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8" name="Rectangle: Rounded Corners 107">
              <a:extLst>
                <a:ext uri="{FF2B5EF4-FFF2-40B4-BE49-F238E27FC236}">
                  <a16:creationId xmlns:a16="http://schemas.microsoft.com/office/drawing/2014/main" id="{615611A5-4B63-73CF-8A3C-7F3886ED5B35}"/>
                </a:ext>
              </a:extLst>
            </p:cNvPr>
            <p:cNvSpPr/>
            <p:nvPr/>
          </p:nvSpPr>
          <p:spPr>
            <a:xfrm>
              <a:off x="4905644" y="1964318"/>
              <a:ext cx="240074" cy="103871"/>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09" name="Rectangle: Rounded Corners 108">
              <a:extLst>
                <a:ext uri="{FF2B5EF4-FFF2-40B4-BE49-F238E27FC236}">
                  <a16:creationId xmlns:a16="http://schemas.microsoft.com/office/drawing/2014/main" id="{08B498E7-7592-B26E-DDAB-EBECD4B6D437}"/>
                </a:ext>
              </a:extLst>
            </p:cNvPr>
            <p:cNvSpPr/>
            <p:nvPr/>
          </p:nvSpPr>
          <p:spPr>
            <a:xfrm>
              <a:off x="4903376" y="3391838"/>
              <a:ext cx="240074" cy="103871"/>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0" name="Rectangle: Rounded Corners 109">
              <a:extLst>
                <a:ext uri="{FF2B5EF4-FFF2-40B4-BE49-F238E27FC236}">
                  <a16:creationId xmlns:a16="http://schemas.microsoft.com/office/drawing/2014/main" id="{8A2F98FC-30AB-7D03-EFAA-EE416DF161B8}"/>
                </a:ext>
              </a:extLst>
            </p:cNvPr>
            <p:cNvSpPr/>
            <p:nvPr/>
          </p:nvSpPr>
          <p:spPr>
            <a:xfrm>
              <a:off x="7624556" y="3321713"/>
              <a:ext cx="240074" cy="103871"/>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1" name="Rectangle: Rounded Corners 110">
              <a:extLst>
                <a:ext uri="{FF2B5EF4-FFF2-40B4-BE49-F238E27FC236}">
                  <a16:creationId xmlns:a16="http://schemas.microsoft.com/office/drawing/2014/main" id="{F1412C9D-87EE-786C-180D-AAC81B09252D}"/>
                </a:ext>
              </a:extLst>
            </p:cNvPr>
            <p:cNvSpPr/>
            <p:nvPr/>
          </p:nvSpPr>
          <p:spPr>
            <a:xfrm rot="16200000">
              <a:off x="6509118" y="1392041"/>
              <a:ext cx="240074" cy="103871"/>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2" name="Rectangle: Rounded Corners 111">
              <a:extLst>
                <a:ext uri="{FF2B5EF4-FFF2-40B4-BE49-F238E27FC236}">
                  <a16:creationId xmlns:a16="http://schemas.microsoft.com/office/drawing/2014/main" id="{BDAE8B5A-BCAB-8264-83E1-40E1B5E5C7AD}"/>
                </a:ext>
              </a:extLst>
            </p:cNvPr>
            <p:cNvSpPr/>
            <p:nvPr/>
          </p:nvSpPr>
          <p:spPr>
            <a:xfrm rot="16200000">
              <a:off x="7496684" y="2427468"/>
              <a:ext cx="331538" cy="462230"/>
            </a:xfrm>
            <a:prstGeom prst="roundRect">
              <a:avLst/>
            </a:prstGeom>
            <a:solidFill>
              <a:schemeClr val="accent6">
                <a:alpha val="50196"/>
              </a:scheme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3" name="Rectangle: Rounded Corners 112">
              <a:extLst>
                <a:ext uri="{FF2B5EF4-FFF2-40B4-BE49-F238E27FC236}">
                  <a16:creationId xmlns:a16="http://schemas.microsoft.com/office/drawing/2014/main" id="{7E7D8646-77DD-AD18-B5B3-B40D9D3B6DF3}"/>
                </a:ext>
              </a:extLst>
            </p:cNvPr>
            <p:cNvSpPr/>
            <p:nvPr/>
          </p:nvSpPr>
          <p:spPr>
            <a:xfrm rot="16200000">
              <a:off x="7508530" y="2755030"/>
              <a:ext cx="331538" cy="462230"/>
            </a:xfrm>
            <a:prstGeom prst="roundRect">
              <a:avLst/>
            </a:prstGeom>
            <a:solidFill>
              <a:schemeClr val="accent6">
                <a:alpha val="50196"/>
              </a:scheme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4" name="Rectangle: Rounded Corners 113">
              <a:extLst>
                <a:ext uri="{FF2B5EF4-FFF2-40B4-BE49-F238E27FC236}">
                  <a16:creationId xmlns:a16="http://schemas.microsoft.com/office/drawing/2014/main" id="{408556C1-FBF4-184B-AD02-E3EADF750D69}"/>
                </a:ext>
              </a:extLst>
            </p:cNvPr>
            <p:cNvSpPr/>
            <p:nvPr/>
          </p:nvSpPr>
          <p:spPr>
            <a:xfrm>
              <a:off x="7241343" y="1895095"/>
              <a:ext cx="257430" cy="247606"/>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5" name="Rectangle: Rounded Corners 114">
              <a:extLst>
                <a:ext uri="{FF2B5EF4-FFF2-40B4-BE49-F238E27FC236}">
                  <a16:creationId xmlns:a16="http://schemas.microsoft.com/office/drawing/2014/main" id="{A724CE5C-A3F7-5E21-E6E8-33E1155DA9AC}"/>
                </a:ext>
              </a:extLst>
            </p:cNvPr>
            <p:cNvSpPr/>
            <p:nvPr/>
          </p:nvSpPr>
          <p:spPr>
            <a:xfrm>
              <a:off x="7234220" y="2224877"/>
              <a:ext cx="257430" cy="247606"/>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6" name="Rectangle: Rounded Corners 115">
              <a:extLst>
                <a:ext uri="{FF2B5EF4-FFF2-40B4-BE49-F238E27FC236}">
                  <a16:creationId xmlns:a16="http://schemas.microsoft.com/office/drawing/2014/main" id="{0C64CA5E-B30F-92EC-D23F-7C5971328EE1}"/>
                </a:ext>
              </a:extLst>
            </p:cNvPr>
            <p:cNvSpPr/>
            <p:nvPr/>
          </p:nvSpPr>
          <p:spPr>
            <a:xfrm rot="2665429">
              <a:off x="7498851" y="2041775"/>
              <a:ext cx="133979" cy="247606"/>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7" name="Rectangle: Rounded Corners 116">
              <a:extLst>
                <a:ext uri="{FF2B5EF4-FFF2-40B4-BE49-F238E27FC236}">
                  <a16:creationId xmlns:a16="http://schemas.microsoft.com/office/drawing/2014/main" id="{110F0F79-21C4-98EA-7A88-04566B5C7DC4}"/>
                </a:ext>
              </a:extLst>
            </p:cNvPr>
            <p:cNvSpPr/>
            <p:nvPr/>
          </p:nvSpPr>
          <p:spPr>
            <a:xfrm>
              <a:off x="7559509" y="2183729"/>
              <a:ext cx="330826" cy="318201"/>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8" name="Rectangle: Rounded Corners 117">
              <a:extLst>
                <a:ext uri="{FF2B5EF4-FFF2-40B4-BE49-F238E27FC236}">
                  <a16:creationId xmlns:a16="http://schemas.microsoft.com/office/drawing/2014/main" id="{630107DD-B74F-E4D5-3842-F36B37F8E77A}"/>
                </a:ext>
              </a:extLst>
            </p:cNvPr>
            <p:cNvSpPr/>
            <p:nvPr/>
          </p:nvSpPr>
          <p:spPr>
            <a:xfrm>
              <a:off x="7268151" y="2497561"/>
              <a:ext cx="159954" cy="247606"/>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19" name="Rectangle: Rounded Corners 118">
              <a:extLst>
                <a:ext uri="{FF2B5EF4-FFF2-40B4-BE49-F238E27FC236}">
                  <a16:creationId xmlns:a16="http://schemas.microsoft.com/office/drawing/2014/main" id="{886B5348-78FE-3621-B9C2-B3861679648F}"/>
                </a:ext>
              </a:extLst>
            </p:cNvPr>
            <p:cNvSpPr/>
            <p:nvPr/>
          </p:nvSpPr>
          <p:spPr>
            <a:xfrm>
              <a:off x="4901047" y="2690563"/>
              <a:ext cx="244673" cy="140890"/>
            </a:xfrm>
            <a:prstGeom prst="roundRect">
              <a:avLst/>
            </a:prstGeom>
            <a:solidFill>
              <a:srgbClr val="E8080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0" name="Rectangle: Rounded Corners 119">
              <a:extLst>
                <a:ext uri="{FF2B5EF4-FFF2-40B4-BE49-F238E27FC236}">
                  <a16:creationId xmlns:a16="http://schemas.microsoft.com/office/drawing/2014/main" id="{DF4958AA-3941-6DDA-8D46-CD3AA4BB257E}"/>
                </a:ext>
              </a:extLst>
            </p:cNvPr>
            <p:cNvSpPr/>
            <p:nvPr/>
          </p:nvSpPr>
          <p:spPr>
            <a:xfrm rot="16200000">
              <a:off x="7097610" y="3565477"/>
              <a:ext cx="143603" cy="103871"/>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1" name="Rectangle 120">
              <a:extLst>
                <a:ext uri="{FF2B5EF4-FFF2-40B4-BE49-F238E27FC236}">
                  <a16:creationId xmlns:a16="http://schemas.microsoft.com/office/drawing/2014/main" id="{56D40A75-624A-9842-A655-A71B8ABAFB81}"/>
                </a:ext>
              </a:extLst>
            </p:cNvPr>
            <p:cNvSpPr/>
            <p:nvPr/>
          </p:nvSpPr>
          <p:spPr>
            <a:xfrm rot="20420621">
              <a:off x="3962311" y="2184664"/>
              <a:ext cx="4232741" cy="2377918"/>
            </a:xfrm>
            <a:prstGeom prst="rect">
              <a:avLst/>
            </a:prstGeom>
            <a:solidFill>
              <a:srgbClr val="E20E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Update with Floorplan  provided and updated colored squares</a:t>
              </a:r>
            </a:p>
          </p:txBody>
        </p:sp>
      </p:grpSp>
      <p:pic>
        <p:nvPicPr>
          <p:cNvPr id="3" name="Picture 2" descr="A picture containing text, clipart&#10;&#10;Description automatically generated">
            <a:extLst>
              <a:ext uri="{FF2B5EF4-FFF2-40B4-BE49-F238E27FC236}">
                <a16:creationId xmlns:a16="http://schemas.microsoft.com/office/drawing/2014/main" id="{0FAE6575-30F3-F36F-96D0-B02825CC8120}"/>
              </a:ext>
            </a:extLst>
          </p:cNvPr>
          <p:cNvPicPr>
            <a:picLocks noChangeAspect="1"/>
          </p:cNvPicPr>
          <p:nvPr/>
        </p:nvPicPr>
        <p:blipFill>
          <a:blip r:embed="rId3"/>
          <a:stretch>
            <a:fillRect/>
          </a:stretch>
        </p:blipFill>
        <p:spPr>
          <a:xfrm>
            <a:off x="384048" y="6013769"/>
            <a:ext cx="1498600" cy="463166"/>
          </a:xfrm>
          <a:prstGeom prst="rect">
            <a:avLst/>
          </a:prstGeom>
        </p:spPr>
      </p:pic>
      <p:sp>
        <p:nvSpPr>
          <p:cNvPr id="4" name="TextBox 3">
            <a:extLst>
              <a:ext uri="{FF2B5EF4-FFF2-40B4-BE49-F238E27FC236}">
                <a16:creationId xmlns:a16="http://schemas.microsoft.com/office/drawing/2014/main" id="{E704ADB4-7588-DA8E-9C78-FC2203C01EF3}"/>
              </a:ext>
            </a:extLst>
          </p:cNvPr>
          <p:cNvSpPr txBox="1"/>
          <p:nvPr/>
        </p:nvSpPr>
        <p:spPr>
          <a:xfrm>
            <a:off x="2011495" y="6134571"/>
            <a:ext cx="1838965" cy="276999"/>
          </a:xfrm>
          <a:prstGeom prst="rect">
            <a:avLst/>
          </a:prstGeom>
          <a:noFill/>
        </p:spPr>
        <p:txBody>
          <a:bodyPr wrap="none" rtlCol="0">
            <a:spAutoFit/>
          </a:bodyPr>
          <a:lstStyle/>
          <a:p>
            <a:r>
              <a:rPr lang="en-US" sz="1200" dirty="0">
                <a:solidFill>
                  <a:srgbClr val="BFBFBF"/>
                </a:solidFill>
              </a:rPr>
              <a:t>AMQ Budget Estimator</a:t>
            </a:r>
          </a:p>
        </p:txBody>
      </p:sp>
    </p:spTree>
    <p:extLst>
      <p:ext uri="{BB962C8B-B14F-4D97-AF65-F5344CB8AC3E}">
        <p14:creationId xmlns:p14="http://schemas.microsoft.com/office/powerpoint/2010/main" val="58983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E7B1-5540-F3F2-1064-0E598BBAD27D}"/>
              </a:ext>
            </a:extLst>
          </p:cNvPr>
          <p:cNvSpPr>
            <a:spLocks noGrp="1"/>
          </p:cNvSpPr>
          <p:nvPr>
            <p:ph type="title"/>
          </p:nvPr>
        </p:nvSpPr>
        <p:spPr/>
        <p:txBody>
          <a:bodyPr/>
          <a:lstStyle/>
          <a:p>
            <a:r>
              <a:rPr lang="en-US" dirty="0"/>
              <a:t>Floorplan Overview</a:t>
            </a:r>
          </a:p>
        </p:txBody>
      </p:sp>
      <p:sp>
        <p:nvSpPr>
          <p:cNvPr id="9" name="Text Placeholder 8">
            <a:extLst>
              <a:ext uri="{FF2B5EF4-FFF2-40B4-BE49-F238E27FC236}">
                <a16:creationId xmlns:a16="http://schemas.microsoft.com/office/drawing/2014/main" id="{54479F23-107C-BCCF-04FB-1477EC7017C4}"/>
              </a:ext>
            </a:extLst>
          </p:cNvPr>
          <p:cNvSpPr>
            <a:spLocks noGrp="1"/>
          </p:cNvSpPr>
          <p:nvPr>
            <p:ph type="body" sz="quarter" idx="11"/>
          </p:nvPr>
        </p:nvSpPr>
        <p:spPr/>
        <p:txBody>
          <a:bodyPr/>
          <a:lstStyle/>
          <a:p>
            <a:r>
              <a:rPr lang="en-US" dirty="0"/>
              <a:t>Space Classification</a:t>
            </a:r>
          </a:p>
        </p:txBody>
      </p:sp>
      <p:grpSp>
        <p:nvGrpSpPr>
          <p:cNvPr id="122" name="Group 121">
            <a:extLst>
              <a:ext uri="{FF2B5EF4-FFF2-40B4-BE49-F238E27FC236}">
                <a16:creationId xmlns:a16="http://schemas.microsoft.com/office/drawing/2014/main" id="{C104E397-8D46-83ED-5130-0CF0649D0D20}"/>
              </a:ext>
            </a:extLst>
          </p:cNvPr>
          <p:cNvGrpSpPr/>
          <p:nvPr/>
        </p:nvGrpSpPr>
        <p:grpSpPr>
          <a:xfrm>
            <a:off x="6801784" y="1047162"/>
            <a:ext cx="5136086" cy="4915885"/>
            <a:chOff x="3749388" y="1678889"/>
            <a:chExt cx="4749945" cy="4546299"/>
          </a:xfrm>
        </p:grpSpPr>
        <p:pic>
          <p:nvPicPr>
            <p:cNvPr id="123" name="Picture 122">
              <a:extLst>
                <a:ext uri="{FF2B5EF4-FFF2-40B4-BE49-F238E27FC236}">
                  <a16:creationId xmlns:a16="http://schemas.microsoft.com/office/drawing/2014/main" id="{FA37EB1D-B161-C568-A89B-21C3DC42F61E}"/>
                </a:ext>
              </a:extLst>
            </p:cNvPr>
            <p:cNvPicPr>
              <a:picLocks noChangeAspect="1"/>
            </p:cNvPicPr>
            <p:nvPr/>
          </p:nvPicPr>
          <p:blipFill>
            <a:blip r:embed="rId2"/>
            <a:stretch>
              <a:fillRect/>
            </a:stretch>
          </p:blipFill>
          <p:spPr>
            <a:xfrm>
              <a:off x="3804158" y="1678889"/>
              <a:ext cx="3704221" cy="2052824"/>
            </a:xfrm>
            <a:prstGeom prst="rect">
              <a:avLst/>
            </a:prstGeom>
          </p:spPr>
        </p:pic>
        <p:sp>
          <p:nvSpPr>
            <p:cNvPr id="124" name="Rectangle: Rounded Corners 123">
              <a:extLst>
                <a:ext uri="{FF2B5EF4-FFF2-40B4-BE49-F238E27FC236}">
                  <a16:creationId xmlns:a16="http://schemas.microsoft.com/office/drawing/2014/main" id="{4F9C5B3A-F3F6-057E-80F6-773244EFB22C}"/>
                </a:ext>
              </a:extLst>
            </p:cNvPr>
            <p:cNvSpPr/>
            <p:nvPr/>
          </p:nvSpPr>
          <p:spPr>
            <a:xfrm rot="10800000">
              <a:off x="4173683" y="2389911"/>
              <a:ext cx="257070" cy="410275"/>
            </a:xfrm>
            <a:prstGeom prst="roundRect">
              <a:avLst/>
            </a:prstGeom>
            <a:solidFill>
              <a:schemeClr val="accent6">
                <a:alpha val="50196"/>
              </a:schemeClr>
            </a:solid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5" name="Rectangle: Rounded Corners 124">
              <a:extLst>
                <a:ext uri="{FF2B5EF4-FFF2-40B4-BE49-F238E27FC236}">
                  <a16:creationId xmlns:a16="http://schemas.microsoft.com/office/drawing/2014/main" id="{4624CF6D-171C-C1D6-7566-96A9957C76A4}"/>
                </a:ext>
              </a:extLst>
            </p:cNvPr>
            <p:cNvSpPr/>
            <p:nvPr/>
          </p:nvSpPr>
          <p:spPr>
            <a:xfrm>
              <a:off x="3942569" y="2389911"/>
              <a:ext cx="231115" cy="410275"/>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6" name="Rectangle: Rounded Corners 125">
              <a:extLst>
                <a:ext uri="{FF2B5EF4-FFF2-40B4-BE49-F238E27FC236}">
                  <a16:creationId xmlns:a16="http://schemas.microsoft.com/office/drawing/2014/main" id="{3606E6CC-222D-B98A-4F30-87B0A724B1D9}"/>
                </a:ext>
              </a:extLst>
            </p:cNvPr>
            <p:cNvSpPr/>
            <p:nvPr/>
          </p:nvSpPr>
          <p:spPr>
            <a:xfrm>
              <a:off x="4537367" y="2693233"/>
              <a:ext cx="124503" cy="106952"/>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7" name="Rectangle: Rounded Corners 126">
              <a:extLst>
                <a:ext uri="{FF2B5EF4-FFF2-40B4-BE49-F238E27FC236}">
                  <a16:creationId xmlns:a16="http://schemas.microsoft.com/office/drawing/2014/main" id="{8F60CC07-52C0-E69B-6532-00DB2F8AFC5E}"/>
                </a:ext>
              </a:extLst>
            </p:cNvPr>
            <p:cNvSpPr/>
            <p:nvPr/>
          </p:nvSpPr>
          <p:spPr>
            <a:xfrm>
              <a:off x="4537363" y="2408683"/>
              <a:ext cx="155864" cy="170296"/>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8" name="Rectangle: Rounded Corners 127">
              <a:extLst>
                <a:ext uri="{FF2B5EF4-FFF2-40B4-BE49-F238E27FC236}">
                  <a16:creationId xmlns:a16="http://schemas.microsoft.com/office/drawing/2014/main" id="{EE747F62-0E46-0D2B-B71E-D6D02FBB3824}"/>
                </a:ext>
              </a:extLst>
            </p:cNvPr>
            <p:cNvSpPr/>
            <p:nvPr/>
          </p:nvSpPr>
          <p:spPr>
            <a:xfrm>
              <a:off x="4537366" y="2577617"/>
              <a:ext cx="146259" cy="115328"/>
            </a:xfrm>
            <a:prstGeom prst="roundRect">
              <a:avLst/>
            </a:prstGeom>
            <a:solidFill>
              <a:srgbClr val="E8080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29" name="Rectangle: Rounded Corners 128">
              <a:extLst>
                <a:ext uri="{FF2B5EF4-FFF2-40B4-BE49-F238E27FC236}">
                  <a16:creationId xmlns:a16="http://schemas.microsoft.com/office/drawing/2014/main" id="{61E2EC67-7A20-8A35-B4EF-E1BA6FED29C5}"/>
                </a:ext>
              </a:extLst>
            </p:cNvPr>
            <p:cNvSpPr/>
            <p:nvPr/>
          </p:nvSpPr>
          <p:spPr>
            <a:xfrm>
              <a:off x="4017819" y="1897410"/>
              <a:ext cx="242455"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0" name="Rectangle: Rounded Corners 129">
              <a:extLst>
                <a:ext uri="{FF2B5EF4-FFF2-40B4-BE49-F238E27FC236}">
                  <a16:creationId xmlns:a16="http://schemas.microsoft.com/office/drawing/2014/main" id="{113E5108-F90C-3646-C1B9-CA938E8A32DE}"/>
                </a:ext>
              </a:extLst>
            </p:cNvPr>
            <p:cNvSpPr/>
            <p:nvPr/>
          </p:nvSpPr>
          <p:spPr>
            <a:xfrm>
              <a:off x="4277860" y="1899654"/>
              <a:ext cx="242455"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1" name="Rectangle: Rounded Corners 130">
              <a:extLst>
                <a:ext uri="{FF2B5EF4-FFF2-40B4-BE49-F238E27FC236}">
                  <a16:creationId xmlns:a16="http://schemas.microsoft.com/office/drawing/2014/main" id="{5A9444D7-CC4A-2F1F-C78F-F5E829172CBB}"/>
                </a:ext>
              </a:extLst>
            </p:cNvPr>
            <p:cNvSpPr/>
            <p:nvPr/>
          </p:nvSpPr>
          <p:spPr>
            <a:xfrm>
              <a:off x="4797137" y="2026229"/>
              <a:ext cx="242455" cy="281457"/>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2" name="Rectangle: Rounded Corners 131">
              <a:extLst>
                <a:ext uri="{FF2B5EF4-FFF2-40B4-BE49-F238E27FC236}">
                  <a16:creationId xmlns:a16="http://schemas.microsoft.com/office/drawing/2014/main" id="{3A3CFE96-FEEF-C5EE-C602-1A964DCE4110}"/>
                </a:ext>
              </a:extLst>
            </p:cNvPr>
            <p:cNvSpPr/>
            <p:nvPr/>
          </p:nvSpPr>
          <p:spPr>
            <a:xfrm>
              <a:off x="5108865" y="1897410"/>
              <a:ext cx="127608"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3" name="Rectangle: Rounded Corners 132">
              <a:extLst>
                <a:ext uri="{FF2B5EF4-FFF2-40B4-BE49-F238E27FC236}">
                  <a16:creationId xmlns:a16="http://schemas.microsoft.com/office/drawing/2014/main" id="{FCC2632F-20DB-7E72-88A8-F1C733C1AD7B}"/>
                </a:ext>
              </a:extLst>
            </p:cNvPr>
            <p:cNvSpPr/>
            <p:nvPr/>
          </p:nvSpPr>
          <p:spPr>
            <a:xfrm>
              <a:off x="4017819" y="2896259"/>
              <a:ext cx="242455"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4" name="Rectangle: Rounded Corners 133">
              <a:extLst>
                <a:ext uri="{FF2B5EF4-FFF2-40B4-BE49-F238E27FC236}">
                  <a16:creationId xmlns:a16="http://schemas.microsoft.com/office/drawing/2014/main" id="{A1403F9A-B567-BFF7-0DC6-0B6E6379BC35}"/>
                </a:ext>
              </a:extLst>
            </p:cNvPr>
            <p:cNvSpPr/>
            <p:nvPr/>
          </p:nvSpPr>
          <p:spPr>
            <a:xfrm>
              <a:off x="4277860" y="2898501"/>
              <a:ext cx="242455"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5" name="Rectangle: Rounded Corners 134">
              <a:extLst>
                <a:ext uri="{FF2B5EF4-FFF2-40B4-BE49-F238E27FC236}">
                  <a16:creationId xmlns:a16="http://schemas.microsoft.com/office/drawing/2014/main" id="{87EF8584-72DC-03DC-9993-95E3DDDC7CFA}"/>
                </a:ext>
              </a:extLst>
            </p:cNvPr>
            <p:cNvSpPr/>
            <p:nvPr/>
          </p:nvSpPr>
          <p:spPr>
            <a:xfrm>
              <a:off x="4797137" y="2896259"/>
              <a:ext cx="242455"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6" name="Rectangle: Rounded Corners 135">
              <a:extLst>
                <a:ext uri="{FF2B5EF4-FFF2-40B4-BE49-F238E27FC236}">
                  <a16:creationId xmlns:a16="http://schemas.microsoft.com/office/drawing/2014/main" id="{383FE711-37AB-536B-846E-FD3CD4A46D67}"/>
                </a:ext>
              </a:extLst>
            </p:cNvPr>
            <p:cNvSpPr/>
            <p:nvPr/>
          </p:nvSpPr>
          <p:spPr>
            <a:xfrm>
              <a:off x="5108865" y="2896259"/>
              <a:ext cx="127608" cy="410275"/>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7" name="Rectangle: Rounded Corners 136">
              <a:extLst>
                <a:ext uri="{FF2B5EF4-FFF2-40B4-BE49-F238E27FC236}">
                  <a16:creationId xmlns:a16="http://schemas.microsoft.com/office/drawing/2014/main" id="{F3B27E23-B52F-D3B0-93E7-161C08571721}"/>
                </a:ext>
              </a:extLst>
            </p:cNvPr>
            <p:cNvSpPr/>
            <p:nvPr/>
          </p:nvSpPr>
          <p:spPr>
            <a:xfrm>
              <a:off x="4537096" y="3085585"/>
              <a:ext cx="242455" cy="262282"/>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138" name="Rectangle: Rounded Corners 137">
              <a:extLst>
                <a:ext uri="{FF2B5EF4-FFF2-40B4-BE49-F238E27FC236}">
                  <a16:creationId xmlns:a16="http://schemas.microsoft.com/office/drawing/2014/main" id="{3372D1B6-8E26-7D3E-5BC7-7F994ACB65A4}"/>
                </a:ext>
              </a:extLst>
            </p:cNvPr>
            <p:cNvSpPr/>
            <p:nvPr/>
          </p:nvSpPr>
          <p:spPr>
            <a:xfrm>
              <a:off x="4537903" y="2880094"/>
              <a:ext cx="239318" cy="20549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39" name="Rectangle: Rounded Corners 138">
              <a:extLst>
                <a:ext uri="{FF2B5EF4-FFF2-40B4-BE49-F238E27FC236}">
                  <a16:creationId xmlns:a16="http://schemas.microsoft.com/office/drawing/2014/main" id="{AAB45A80-5B4F-7D36-F0C8-05F5F1C4CA8F}"/>
                </a:ext>
              </a:extLst>
            </p:cNvPr>
            <p:cNvSpPr/>
            <p:nvPr/>
          </p:nvSpPr>
          <p:spPr>
            <a:xfrm>
              <a:off x="4538821" y="2137072"/>
              <a:ext cx="239318" cy="20549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40" name="Rectangle: Rounded Corners 139">
              <a:extLst>
                <a:ext uri="{FF2B5EF4-FFF2-40B4-BE49-F238E27FC236}">
                  <a16:creationId xmlns:a16="http://schemas.microsoft.com/office/drawing/2014/main" id="{3B31DFA6-668F-0C17-E047-0448C6809629}"/>
                </a:ext>
              </a:extLst>
            </p:cNvPr>
            <p:cNvSpPr/>
            <p:nvPr/>
          </p:nvSpPr>
          <p:spPr>
            <a:xfrm>
              <a:off x="4542507" y="1925270"/>
              <a:ext cx="242455" cy="213863"/>
            </a:xfrm>
            <a:prstGeom prst="roundRect">
              <a:avLst/>
            </a:prstGeom>
            <a:solidFill>
              <a:schemeClr val="accent5">
                <a:alpha val="50196"/>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41" name="Rectangle: Rounded Corners 140">
              <a:extLst>
                <a:ext uri="{FF2B5EF4-FFF2-40B4-BE49-F238E27FC236}">
                  <a16:creationId xmlns:a16="http://schemas.microsoft.com/office/drawing/2014/main" id="{9AF1DDFD-9A96-FDAB-14F3-B42E0D0C93F7}"/>
                </a:ext>
              </a:extLst>
            </p:cNvPr>
            <p:cNvSpPr/>
            <p:nvPr/>
          </p:nvSpPr>
          <p:spPr>
            <a:xfrm>
              <a:off x="4801683" y="1902638"/>
              <a:ext cx="240074" cy="103871"/>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42" name="object 5">
              <a:extLst>
                <a:ext uri="{FF2B5EF4-FFF2-40B4-BE49-F238E27FC236}">
                  <a16:creationId xmlns:a16="http://schemas.microsoft.com/office/drawing/2014/main" id="{BA7866F1-188C-A2BB-3BF8-9ED65EC8909E}"/>
                </a:ext>
              </a:extLst>
            </p:cNvPr>
            <p:cNvSpPr txBox="1"/>
            <p:nvPr/>
          </p:nvSpPr>
          <p:spPr>
            <a:xfrm>
              <a:off x="3749388" y="3997749"/>
              <a:ext cx="4712710" cy="124160"/>
            </a:xfrm>
            <a:prstGeom prst="rect">
              <a:avLst/>
            </a:prstGeom>
          </p:spPr>
          <p:txBody>
            <a:bodyPr vert="horz" wrap="square" lIns="0" tIns="8659" rIns="0" bIns="0" rtlCol="0">
              <a:spAutoFit/>
            </a:bodyPr>
            <a:lstStyle/>
            <a:p>
              <a:pPr marL="8658">
                <a:lnSpc>
                  <a:spcPts val="859"/>
                </a:lnSpc>
                <a:spcBef>
                  <a:spcPts val="68"/>
                </a:spcBef>
              </a:pPr>
              <a:r>
                <a:rPr lang="en-US" sz="750" b="1" dirty="0">
                  <a:solidFill>
                    <a:srgbClr val="33393C"/>
                  </a:solidFill>
                  <a:latin typeface="Arial"/>
                  <a:cs typeface="Arial"/>
                </a:rPr>
                <a:t>Space Classification for Budget Calculation</a:t>
              </a:r>
              <a:endParaRPr sz="477" dirty="0">
                <a:latin typeface="Arial"/>
                <a:cs typeface="Arial"/>
              </a:endParaRPr>
            </a:p>
          </p:txBody>
        </p:sp>
        <p:sp>
          <p:nvSpPr>
            <p:cNvPr id="143" name="object 9">
              <a:extLst>
                <a:ext uri="{FF2B5EF4-FFF2-40B4-BE49-F238E27FC236}">
                  <a16:creationId xmlns:a16="http://schemas.microsoft.com/office/drawing/2014/main" id="{EBB918BE-7768-D042-3A68-AB8E6B373EC7}"/>
                </a:ext>
              </a:extLst>
            </p:cNvPr>
            <p:cNvSpPr/>
            <p:nvPr/>
          </p:nvSpPr>
          <p:spPr>
            <a:xfrm>
              <a:off x="3758047" y="4156364"/>
              <a:ext cx="4675909" cy="0"/>
            </a:xfrm>
            <a:custGeom>
              <a:avLst/>
              <a:gdLst/>
              <a:ahLst/>
              <a:cxnLst/>
              <a:rect l="l" t="t" r="r" b="b"/>
              <a:pathLst>
                <a:path w="6858000">
                  <a:moveTo>
                    <a:pt x="0" y="0"/>
                  </a:moveTo>
                  <a:lnTo>
                    <a:pt x="6858000" y="0"/>
                  </a:lnTo>
                </a:path>
              </a:pathLst>
            </a:custGeom>
            <a:ln w="6350">
              <a:solidFill>
                <a:srgbClr val="707270"/>
              </a:solidFill>
            </a:ln>
          </p:spPr>
          <p:txBody>
            <a:bodyPr wrap="square" lIns="0" tIns="0" rIns="0" bIns="0" rtlCol="0"/>
            <a:lstStyle/>
            <a:p>
              <a:endParaRPr sz="837"/>
            </a:p>
          </p:txBody>
        </p:sp>
        <p:sp>
          <p:nvSpPr>
            <p:cNvPr id="144" name="object 10">
              <a:extLst>
                <a:ext uri="{FF2B5EF4-FFF2-40B4-BE49-F238E27FC236}">
                  <a16:creationId xmlns:a16="http://schemas.microsoft.com/office/drawing/2014/main" id="{30BD6767-55BB-F76A-3DDC-B5612C8890F6}"/>
                </a:ext>
              </a:extLst>
            </p:cNvPr>
            <p:cNvSpPr txBox="1"/>
            <p:nvPr/>
          </p:nvSpPr>
          <p:spPr>
            <a:xfrm>
              <a:off x="6208570" y="4953003"/>
              <a:ext cx="2253528" cy="103257"/>
            </a:xfrm>
            <a:prstGeom prst="rect">
              <a:avLst/>
            </a:prstGeom>
          </p:spPr>
          <p:txBody>
            <a:bodyPr vert="horz" wrap="square" lIns="0" tIns="8659" rIns="0" bIns="0" rtlCol="0">
              <a:spAutoFit/>
            </a:bodyPr>
            <a:lstStyle/>
            <a:p>
              <a:pPr marL="8658">
                <a:spcBef>
                  <a:spcPts val="68"/>
                </a:spcBef>
                <a:tabLst>
                  <a:tab pos="2244267" algn="l"/>
                </a:tabLst>
              </a:pPr>
              <a:r>
                <a:rPr sz="614" u="sng" dirty="0">
                  <a:solidFill>
                    <a:srgbClr val="6C6F6F"/>
                  </a:solidFill>
                  <a:uFill>
                    <a:solidFill>
                      <a:srgbClr val="707270"/>
                    </a:solidFill>
                  </a:uFill>
                  <a:latin typeface="Arial"/>
                  <a:cs typeface="Arial"/>
                </a:rPr>
                <a:t> 	</a:t>
              </a:r>
              <a:endParaRPr sz="614">
                <a:latin typeface="Arial"/>
                <a:cs typeface="Arial"/>
              </a:endParaRPr>
            </a:p>
          </p:txBody>
        </p:sp>
        <p:sp>
          <p:nvSpPr>
            <p:cNvPr id="145" name="object 11">
              <a:extLst>
                <a:ext uri="{FF2B5EF4-FFF2-40B4-BE49-F238E27FC236}">
                  <a16:creationId xmlns:a16="http://schemas.microsoft.com/office/drawing/2014/main" id="{EE95510F-B3EE-1BCD-D2AD-1AD6E36739FE}"/>
                </a:ext>
              </a:extLst>
            </p:cNvPr>
            <p:cNvSpPr txBox="1"/>
            <p:nvPr/>
          </p:nvSpPr>
          <p:spPr>
            <a:xfrm>
              <a:off x="3955908" y="4211398"/>
              <a:ext cx="1828367" cy="1003253"/>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INDIVIDUAL</a:t>
              </a:r>
              <a:r>
                <a:rPr sz="750" b="1" spc="-3" dirty="0">
                  <a:solidFill>
                    <a:srgbClr val="33393C"/>
                  </a:solidFill>
                  <a:latin typeface="Arial"/>
                  <a:cs typeface="Arial"/>
                </a:rPr>
                <a:t> </a:t>
              </a:r>
              <a:r>
                <a:rPr sz="750" b="1" dirty="0">
                  <a:solidFill>
                    <a:srgbClr val="33393C"/>
                  </a:solidFill>
                  <a:latin typeface="Arial"/>
                  <a:cs typeface="Arial"/>
                </a:rPr>
                <a:t>SPACES</a:t>
              </a:r>
              <a:endParaRPr sz="750" dirty="0">
                <a:latin typeface="Arial"/>
                <a:cs typeface="Arial"/>
              </a:endParaRPr>
            </a:p>
            <a:p>
              <a:pPr marL="8658">
                <a:spcBef>
                  <a:spcPts val="259"/>
                </a:spcBef>
              </a:pPr>
              <a:r>
                <a:rPr sz="614" dirty="0">
                  <a:solidFill>
                    <a:srgbClr val="6C6F6F"/>
                  </a:solidFill>
                  <a:latin typeface="Arial"/>
                  <a:cs typeface="Arial"/>
                </a:rPr>
                <a:t>Bench (4</a:t>
              </a:r>
              <a:r>
                <a:rPr sz="614" spc="-3" dirty="0">
                  <a:solidFill>
                    <a:srgbClr val="6C6F6F"/>
                  </a:solidFill>
                  <a:latin typeface="Arial"/>
                  <a:cs typeface="Arial"/>
                </a:rPr>
                <a:t> </a:t>
              </a:r>
              <a:r>
                <a:rPr sz="614" dirty="0">
                  <a:solidFill>
                    <a:srgbClr val="6C6F6F"/>
                  </a:solidFill>
                  <a:latin typeface="Arial"/>
                  <a:cs typeface="Arial"/>
                </a:rPr>
                <a:t>pack)</a:t>
              </a:r>
              <a:endParaRPr sz="614" dirty="0">
                <a:latin typeface="Arial"/>
                <a:cs typeface="Arial"/>
              </a:endParaRPr>
            </a:p>
            <a:p>
              <a:pPr marL="8658" marR="635529">
                <a:lnSpc>
                  <a:spcPct val="148100"/>
                </a:lnSpc>
              </a:pPr>
              <a:r>
                <a:rPr sz="614" dirty="0">
                  <a:solidFill>
                    <a:srgbClr val="6C6F6F"/>
                  </a:solidFill>
                  <a:latin typeface="Arial"/>
                  <a:cs typeface="Arial"/>
                </a:rPr>
                <a:t>Height Adjustable Bench (4 pack)  Panel Based Workstation (4</a:t>
              </a:r>
              <a:r>
                <a:rPr sz="614" spc="-68" dirty="0">
                  <a:solidFill>
                    <a:srgbClr val="6C6F6F"/>
                  </a:solidFill>
                  <a:latin typeface="Arial"/>
                  <a:cs typeface="Arial"/>
                </a:rPr>
                <a:t> </a:t>
              </a:r>
              <a:r>
                <a:rPr sz="614" dirty="0">
                  <a:solidFill>
                    <a:srgbClr val="6C6F6F"/>
                  </a:solidFill>
                  <a:latin typeface="Arial"/>
                  <a:cs typeface="Arial"/>
                </a:rPr>
                <a:t>pack)</a:t>
              </a:r>
              <a:endParaRPr sz="614" dirty="0">
                <a:latin typeface="Arial"/>
                <a:cs typeface="Arial"/>
              </a:endParaRPr>
            </a:p>
            <a:p>
              <a:pPr marL="8658" marR="3464">
                <a:lnSpc>
                  <a:spcPct val="148100"/>
                </a:lnSpc>
              </a:pPr>
              <a:r>
                <a:rPr sz="614" dirty="0">
                  <a:solidFill>
                    <a:srgbClr val="6C6F6F"/>
                  </a:solidFill>
                  <a:latin typeface="Arial"/>
                  <a:cs typeface="Arial"/>
                </a:rPr>
                <a:t>Height Adjustable Panel Based Workstation (4</a:t>
              </a:r>
              <a:r>
                <a:rPr sz="614" spc="-68" dirty="0">
                  <a:solidFill>
                    <a:srgbClr val="6C6F6F"/>
                  </a:solidFill>
                  <a:latin typeface="Arial"/>
                  <a:cs typeface="Arial"/>
                </a:rPr>
                <a:t> </a:t>
              </a:r>
              <a:r>
                <a:rPr sz="614" dirty="0">
                  <a:solidFill>
                    <a:srgbClr val="6C6F6F"/>
                  </a:solidFill>
                  <a:latin typeface="Arial"/>
                  <a:cs typeface="Arial"/>
                </a:rPr>
                <a:t>pack)  120 Degree Workstation (Group of</a:t>
              </a:r>
              <a:r>
                <a:rPr sz="614" spc="-14" dirty="0">
                  <a:solidFill>
                    <a:srgbClr val="6C6F6F"/>
                  </a:solidFill>
                  <a:latin typeface="Arial"/>
                  <a:cs typeface="Arial"/>
                </a:rPr>
                <a:t> </a:t>
              </a:r>
              <a:r>
                <a:rPr sz="614" dirty="0">
                  <a:solidFill>
                    <a:srgbClr val="6C6F6F"/>
                  </a:solidFill>
                  <a:latin typeface="Arial"/>
                  <a:cs typeface="Arial"/>
                </a:rPr>
                <a:t>3)</a:t>
              </a:r>
              <a:endParaRPr sz="614" dirty="0">
                <a:latin typeface="Arial"/>
                <a:cs typeface="Arial"/>
              </a:endParaRPr>
            </a:p>
            <a:p>
              <a:pPr marL="8658">
                <a:spcBef>
                  <a:spcPts val="355"/>
                </a:spcBef>
              </a:pPr>
              <a:r>
                <a:rPr sz="614" dirty="0">
                  <a:solidFill>
                    <a:srgbClr val="6C6F6F"/>
                  </a:solidFill>
                  <a:latin typeface="Arial"/>
                  <a:cs typeface="Arial"/>
                </a:rPr>
                <a:t>Private</a:t>
              </a:r>
              <a:r>
                <a:rPr sz="614" spc="-3" dirty="0">
                  <a:solidFill>
                    <a:srgbClr val="6C6F6F"/>
                  </a:solidFill>
                  <a:latin typeface="Arial"/>
                  <a:cs typeface="Arial"/>
                </a:rPr>
                <a:t> </a:t>
              </a:r>
              <a:r>
                <a:rPr sz="614" dirty="0">
                  <a:solidFill>
                    <a:srgbClr val="6C6F6F"/>
                  </a:solidFill>
                  <a:latin typeface="Arial"/>
                  <a:cs typeface="Arial"/>
                </a:rPr>
                <a:t>Office</a:t>
              </a:r>
              <a:endParaRPr sz="614" dirty="0">
                <a:latin typeface="Arial"/>
                <a:cs typeface="Arial"/>
              </a:endParaRPr>
            </a:p>
          </p:txBody>
        </p:sp>
        <p:sp>
          <p:nvSpPr>
            <p:cNvPr id="146" name="object 12">
              <a:extLst>
                <a:ext uri="{FF2B5EF4-FFF2-40B4-BE49-F238E27FC236}">
                  <a16:creationId xmlns:a16="http://schemas.microsoft.com/office/drawing/2014/main" id="{6490AFFE-1D39-60EB-7830-A8564C90FFF2}"/>
                </a:ext>
              </a:extLst>
            </p:cNvPr>
            <p:cNvSpPr txBox="1"/>
            <p:nvPr/>
          </p:nvSpPr>
          <p:spPr>
            <a:xfrm>
              <a:off x="5827570" y="4243724"/>
              <a:ext cx="125124" cy="988744"/>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a:latin typeface="Arial"/>
                <a:cs typeface="Arial"/>
              </a:endParaRPr>
            </a:p>
            <a:p>
              <a:pPr marL="8658">
                <a:spcBef>
                  <a:spcPts val="300"/>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26</a:t>
              </a:r>
              <a:endParaRPr sz="614">
                <a:latin typeface="Arial"/>
                <a:cs typeface="Arial"/>
              </a:endParaRPr>
            </a:p>
            <a:p>
              <a:pPr marL="8658">
                <a:spcBef>
                  <a:spcPts val="355"/>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5</a:t>
              </a:r>
              <a:endParaRPr sz="614">
                <a:latin typeface="Arial"/>
                <a:cs typeface="Arial"/>
              </a:endParaRPr>
            </a:p>
          </p:txBody>
        </p:sp>
        <p:sp>
          <p:nvSpPr>
            <p:cNvPr id="147" name="object 13">
              <a:extLst>
                <a:ext uri="{FF2B5EF4-FFF2-40B4-BE49-F238E27FC236}">
                  <a16:creationId xmlns:a16="http://schemas.microsoft.com/office/drawing/2014/main" id="{EE1BBED4-4F2C-3660-709F-85DAD59B8AB7}"/>
                </a:ext>
              </a:extLst>
            </p:cNvPr>
            <p:cNvSpPr/>
            <p:nvPr/>
          </p:nvSpPr>
          <p:spPr>
            <a:xfrm>
              <a:off x="3758046" y="5316682"/>
              <a:ext cx="2268682" cy="0"/>
            </a:xfrm>
            <a:custGeom>
              <a:avLst/>
              <a:gdLst/>
              <a:ahLst/>
              <a:cxnLst/>
              <a:rect l="l" t="t" r="r" b="b"/>
              <a:pathLst>
                <a:path w="3327400">
                  <a:moveTo>
                    <a:pt x="0" y="0"/>
                  </a:moveTo>
                  <a:lnTo>
                    <a:pt x="3327400" y="0"/>
                  </a:lnTo>
                </a:path>
              </a:pathLst>
            </a:custGeom>
            <a:ln w="6350">
              <a:solidFill>
                <a:srgbClr val="707270"/>
              </a:solidFill>
            </a:ln>
          </p:spPr>
          <p:txBody>
            <a:bodyPr wrap="square" lIns="0" tIns="0" rIns="0" bIns="0" rtlCol="0"/>
            <a:lstStyle/>
            <a:p>
              <a:endParaRPr sz="837"/>
            </a:p>
          </p:txBody>
        </p:sp>
        <p:sp>
          <p:nvSpPr>
            <p:cNvPr id="148" name="object 14">
              <a:extLst>
                <a:ext uri="{FF2B5EF4-FFF2-40B4-BE49-F238E27FC236}">
                  <a16:creationId xmlns:a16="http://schemas.microsoft.com/office/drawing/2014/main" id="{7670E7B5-41FB-4EA2-CE49-93C90FE7529B}"/>
                </a:ext>
              </a:extLst>
            </p:cNvPr>
            <p:cNvSpPr txBox="1"/>
            <p:nvPr/>
          </p:nvSpPr>
          <p:spPr>
            <a:xfrm>
              <a:off x="6208569" y="5671707"/>
              <a:ext cx="2253528" cy="103257"/>
            </a:xfrm>
            <a:prstGeom prst="rect">
              <a:avLst/>
            </a:prstGeom>
          </p:spPr>
          <p:txBody>
            <a:bodyPr vert="horz" wrap="square" lIns="0" tIns="8659" rIns="0" bIns="0" rtlCol="0">
              <a:spAutoFit/>
            </a:bodyPr>
            <a:lstStyle/>
            <a:p>
              <a:pPr marL="8658">
                <a:spcBef>
                  <a:spcPts val="68"/>
                </a:spcBef>
                <a:tabLst>
                  <a:tab pos="2244267" algn="l"/>
                </a:tabLst>
              </a:pPr>
              <a:r>
                <a:rPr sz="614" u="sng" dirty="0">
                  <a:solidFill>
                    <a:srgbClr val="6C6F6F"/>
                  </a:solidFill>
                  <a:uFill>
                    <a:solidFill>
                      <a:srgbClr val="707270"/>
                    </a:solidFill>
                  </a:uFill>
                  <a:latin typeface="Arial"/>
                  <a:cs typeface="Arial"/>
                </a:rPr>
                <a:t> 	</a:t>
              </a:r>
              <a:endParaRPr sz="614">
                <a:latin typeface="Arial"/>
                <a:cs typeface="Arial"/>
              </a:endParaRPr>
            </a:p>
          </p:txBody>
        </p:sp>
        <p:sp>
          <p:nvSpPr>
            <p:cNvPr id="149" name="object 15">
              <a:extLst>
                <a:ext uri="{FF2B5EF4-FFF2-40B4-BE49-F238E27FC236}">
                  <a16:creationId xmlns:a16="http://schemas.microsoft.com/office/drawing/2014/main" id="{C65D5593-8462-F178-3B99-B3A1BDA140E1}"/>
                </a:ext>
              </a:extLst>
            </p:cNvPr>
            <p:cNvSpPr txBox="1"/>
            <p:nvPr/>
          </p:nvSpPr>
          <p:spPr>
            <a:xfrm>
              <a:off x="3955906" y="5345737"/>
              <a:ext cx="1442605" cy="840452"/>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COLLABORATIVE</a:t>
              </a:r>
              <a:r>
                <a:rPr sz="750" b="1" spc="-10" dirty="0">
                  <a:solidFill>
                    <a:srgbClr val="33393C"/>
                  </a:solidFill>
                  <a:latin typeface="Arial"/>
                  <a:cs typeface="Arial"/>
                </a:rPr>
                <a:t> </a:t>
              </a:r>
              <a:r>
                <a:rPr sz="750" b="1" dirty="0">
                  <a:solidFill>
                    <a:srgbClr val="33393C"/>
                  </a:solidFill>
                  <a:latin typeface="Arial"/>
                  <a:cs typeface="Arial"/>
                </a:rPr>
                <a:t>SPACES</a:t>
              </a:r>
              <a:endParaRPr sz="750" dirty="0">
                <a:latin typeface="Arial"/>
                <a:cs typeface="Arial"/>
              </a:endParaRPr>
            </a:p>
            <a:p>
              <a:pPr marL="8658">
                <a:spcBef>
                  <a:spcPts val="259"/>
                </a:spcBef>
              </a:pPr>
              <a:r>
                <a:rPr sz="614" dirty="0">
                  <a:solidFill>
                    <a:srgbClr val="6C6F6F"/>
                  </a:solidFill>
                  <a:latin typeface="Arial"/>
                  <a:cs typeface="Arial"/>
                </a:rPr>
                <a:t>Enclave (1</a:t>
              </a:r>
              <a:r>
                <a:rPr sz="614" spc="-7" dirty="0">
                  <a:solidFill>
                    <a:srgbClr val="6C6F6F"/>
                  </a:solidFill>
                  <a:latin typeface="Arial"/>
                  <a:cs typeface="Arial"/>
                </a:rPr>
                <a:t> </a:t>
              </a:r>
              <a:r>
                <a:rPr sz="614" dirty="0">
                  <a:solidFill>
                    <a:srgbClr val="6C6F6F"/>
                  </a:solidFill>
                  <a:latin typeface="Arial"/>
                  <a:cs typeface="Arial"/>
                </a:rPr>
                <a:t>person)</a:t>
              </a:r>
              <a:endParaRPr sz="614" dirty="0">
                <a:latin typeface="Arial"/>
                <a:cs typeface="Arial"/>
              </a:endParaRPr>
            </a:p>
            <a:p>
              <a:pPr marL="8658" marR="3464">
                <a:lnSpc>
                  <a:spcPct val="148100"/>
                </a:lnSpc>
              </a:pPr>
              <a:r>
                <a:rPr sz="614" dirty="0">
                  <a:solidFill>
                    <a:srgbClr val="6C6F6F"/>
                  </a:solidFill>
                  <a:latin typeface="Arial"/>
                  <a:cs typeface="Arial"/>
                </a:rPr>
                <a:t>Extra Small Conference Room (2</a:t>
              </a:r>
              <a:r>
                <a:rPr sz="614" spc="-68" dirty="0">
                  <a:solidFill>
                    <a:srgbClr val="6C6F6F"/>
                  </a:solidFill>
                  <a:latin typeface="Arial"/>
                  <a:cs typeface="Arial"/>
                </a:rPr>
                <a:t> </a:t>
              </a:r>
              <a:r>
                <a:rPr sz="614" dirty="0">
                  <a:solidFill>
                    <a:srgbClr val="6C6F6F"/>
                  </a:solidFill>
                  <a:latin typeface="Arial"/>
                  <a:cs typeface="Arial"/>
                </a:rPr>
                <a:t>people)  Small Conference Room (4 people)  Large Conference room (10 people)  Open Collaboration (4</a:t>
              </a:r>
              <a:r>
                <a:rPr sz="614" spc="-10" dirty="0">
                  <a:solidFill>
                    <a:srgbClr val="6C6F6F"/>
                  </a:solidFill>
                  <a:latin typeface="Arial"/>
                  <a:cs typeface="Arial"/>
                </a:rPr>
                <a:t> </a:t>
              </a:r>
              <a:r>
                <a:rPr sz="614" dirty="0">
                  <a:solidFill>
                    <a:srgbClr val="6C6F6F"/>
                  </a:solidFill>
                  <a:latin typeface="Arial"/>
                  <a:cs typeface="Arial"/>
                </a:rPr>
                <a:t>people)</a:t>
              </a:r>
              <a:endParaRPr sz="614" dirty="0">
                <a:latin typeface="Arial"/>
                <a:cs typeface="Arial"/>
              </a:endParaRPr>
            </a:p>
          </p:txBody>
        </p:sp>
        <p:sp>
          <p:nvSpPr>
            <p:cNvPr id="150" name="object 16">
              <a:extLst>
                <a:ext uri="{FF2B5EF4-FFF2-40B4-BE49-F238E27FC236}">
                  <a16:creationId xmlns:a16="http://schemas.microsoft.com/office/drawing/2014/main" id="{CBFB9D3A-B023-2CCC-079A-83A1F6D930C1}"/>
                </a:ext>
              </a:extLst>
            </p:cNvPr>
            <p:cNvSpPr txBox="1"/>
            <p:nvPr/>
          </p:nvSpPr>
          <p:spPr>
            <a:xfrm>
              <a:off x="5827570" y="5378066"/>
              <a:ext cx="125124" cy="842935"/>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dirty="0">
                <a:latin typeface="Arial"/>
                <a:cs typeface="Arial"/>
              </a:endParaRPr>
            </a:p>
            <a:p>
              <a:pPr marL="8658">
                <a:spcBef>
                  <a:spcPts val="300"/>
                </a:spcBef>
              </a:pPr>
              <a:r>
                <a:rPr sz="614" dirty="0">
                  <a:solidFill>
                    <a:srgbClr val="6C6F6F"/>
                  </a:solidFill>
                  <a:latin typeface="Arial"/>
                  <a:cs typeface="Arial"/>
                </a:rPr>
                <a:t>11</a:t>
              </a:r>
              <a:endParaRPr sz="614" dirty="0">
                <a:latin typeface="Arial"/>
                <a:cs typeface="Arial"/>
              </a:endParaRPr>
            </a:p>
            <a:p>
              <a:pPr marL="8658">
                <a:spcBef>
                  <a:spcPts val="355"/>
                </a:spcBef>
              </a:pPr>
              <a:r>
                <a:rPr sz="614" dirty="0">
                  <a:solidFill>
                    <a:srgbClr val="6C6F6F"/>
                  </a:solidFill>
                  <a:latin typeface="Arial"/>
                  <a:cs typeface="Arial"/>
                </a:rPr>
                <a:t>1</a:t>
              </a:r>
              <a:r>
                <a:rPr lang="en-US" sz="614" dirty="0">
                  <a:solidFill>
                    <a:srgbClr val="6C6F6F"/>
                  </a:solidFill>
                  <a:latin typeface="Arial"/>
                  <a:cs typeface="Arial"/>
                </a:rPr>
                <a:t>/1</a:t>
              </a:r>
              <a:endParaRPr sz="614" dirty="0">
                <a:latin typeface="Arial"/>
                <a:cs typeface="Arial"/>
              </a:endParaRPr>
            </a:p>
            <a:p>
              <a:pPr marL="8658">
                <a:spcBef>
                  <a:spcPts val="355"/>
                </a:spcBef>
              </a:pPr>
              <a:r>
                <a:rPr sz="614" dirty="0">
                  <a:solidFill>
                    <a:srgbClr val="6C6F6F"/>
                  </a:solidFill>
                  <a:latin typeface="Arial"/>
                  <a:cs typeface="Arial"/>
                </a:rPr>
                <a:t>5</a:t>
              </a:r>
              <a:r>
                <a:rPr lang="en-US" sz="614" dirty="0">
                  <a:solidFill>
                    <a:srgbClr val="6C6F6F"/>
                  </a:solidFill>
                  <a:latin typeface="Arial"/>
                  <a:cs typeface="Arial"/>
                </a:rPr>
                <a:t>/5</a:t>
              </a:r>
              <a:endParaRPr sz="614" dirty="0">
                <a:latin typeface="Arial"/>
                <a:cs typeface="Arial"/>
              </a:endParaRPr>
            </a:p>
            <a:p>
              <a:pPr marL="8658">
                <a:spcBef>
                  <a:spcPts val="355"/>
                </a:spcBef>
              </a:pPr>
              <a:r>
                <a:rPr sz="614" dirty="0">
                  <a:solidFill>
                    <a:srgbClr val="6C6F6F"/>
                  </a:solidFill>
                  <a:latin typeface="Arial"/>
                  <a:cs typeface="Arial"/>
                </a:rPr>
                <a:t>3</a:t>
              </a:r>
              <a:r>
                <a:rPr lang="en-US" sz="614" dirty="0">
                  <a:solidFill>
                    <a:srgbClr val="6C6F6F"/>
                  </a:solidFill>
                  <a:latin typeface="Arial"/>
                  <a:cs typeface="Arial"/>
                </a:rPr>
                <a:t>/6</a:t>
              </a:r>
              <a:endParaRPr sz="614" dirty="0">
                <a:latin typeface="Arial"/>
                <a:cs typeface="Arial"/>
              </a:endParaRPr>
            </a:p>
            <a:p>
              <a:pPr marL="8658">
                <a:spcBef>
                  <a:spcPts val="355"/>
                </a:spcBef>
              </a:pPr>
              <a:r>
                <a:rPr sz="614" dirty="0">
                  <a:solidFill>
                    <a:srgbClr val="6C6F6F"/>
                  </a:solidFill>
                  <a:latin typeface="Arial"/>
                  <a:cs typeface="Arial"/>
                </a:rPr>
                <a:t>7</a:t>
              </a:r>
              <a:r>
                <a:rPr lang="en-US" sz="614" dirty="0">
                  <a:solidFill>
                    <a:srgbClr val="6C6F6F"/>
                  </a:solidFill>
                  <a:latin typeface="Arial"/>
                  <a:cs typeface="Arial"/>
                </a:rPr>
                <a:t>/8</a:t>
              </a:r>
              <a:endParaRPr sz="614" dirty="0">
                <a:latin typeface="Arial"/>
                <a:cs typeface="Arial"/>
              </a:endParaRPr>
            </a:p>
          </p:txBody>
        </p:sp>
        <p:sp>
          <p:nvSpPr>
            <p:cNvPr id="151" name="object 17">
              <a:extLst>
                <a:ext uri="{FF2B5EF4-FFF2-40B4-BE49-F238E27FC236}">
                  <a16:creationId xmlns:a16="http://schemas.microsoft.com/office/drawing/2014/main" id="{9E2A3D88-D6FD-F6E9-9F7C-3CE80E0FBD93}"/>
                </a:ext>
              </a:extLst>
            </p:cNvPr>
            <p:cNvSpPr txBox="1"/>
            <p:nvPr/>
          </p:nvSpPr>
          <p:spPr>
            <a:xfrm>
              <a:off x="6389544" y="4211396"/>
              <a:ext cx="1109230" cy="700542"/>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COMMUNITY</a:t>
              </a:r>
              <a:r>
                <a:rPr sz="750" b="1" spc="-17" dirty="0">
                  <a:solidFill>
                    <a:srgbClr val="33393C"/>
                  </a:solidFill>
                  <a:latin typeface="Arial"/>
                  <a:cs typeface="Arial"/>
                </a:rPr>
                <a:t> </a:t>
              </a:r>
              <a:r>
                <a:rPr sz="750" b="1" dirty="0">
                  <a:solidFill>
                    <a:srgbClr val="33393C"/>
                  </a:solidFill>
                  <a:latin typeface="Arial"/>
                  <a:cs typeface="Arial"/>
                </a:rPr>
                <a:t>SPACES</a:t>
              </a:r>
              <a:endParaRPr sz="750" dirty="0">
                <a:latin typeface="Arial"/>
                <a:cs typeface="Arial"/>
              </a:endParaRPr>
            </a:p>
            <a:p>
              <a:pPr marL="8658">
                <a:spcBef>
                  <a:spcPts val="259"/>
                </a:spcBef>
              </a:pPr>
              <a:r>
                <a:rPr sz="614" dirty="0">
                  <a:solidFill>
                    <a:srgbClr val="6C6F6F"/>
                  </a:solidFill>
                  <a:latin typeface="Arial"/>
                  <a:cs typeface="Arial"/>
                </a:rPr>
                <a:t>Respite</a:t>
              </a:r>
              <a:r>
                <a:rPr sz="614" spc="-68" dirty="0">
                  <a:solidFill>
                    <a:srgbClr val="6C6F6F"/>
                  </a:solidFill>
                  <a:latin typeface="Arial"/>
                  <a:cs typeface="Arial"/>
                </a:rPr>
                <a:t> </a:t>
              </a:r>
              <a:r>
                <a:rPr sz="614" dirty="0">
                  <a:solidFill>
                    <a:srgbClr val="6C6F6F"/>
                  </a:solidFill>
                  <a:latin typeface="Arial"/>
                  <a:cs typeface="Arial"/>
                </a:rPr>
                <a:t>Room</a:t>
              </a:r>
              <a:endParaRPr sz="614" dirty="0">
                <a:latin typeface="Arial"/>
                <a:cs typeface="Arial"/>
              </a:endParaRPr>
            </a:p>
            <a:p>
              <a:pPr marL="8658" marR="3464">
                <a:lnSpc>
                  <a:spcPct val="148100"/>
                </a:lnSpc>
              </a:pPr>
              <a:r>
                <a:rPr sz="614" dirty="0">
                  <a:solidFill>
                    <a:srgbClr val="6C6F6F"/>
                  </a:solidFill>
                  <a:latin typeface="Arial"/>
                  <a:cs typeface="Arial"/>
                </a:rPr>
                <a:t>Neighborhood Café</a:t>
              </a:r>
              <a:r>
                <a:rPr sz="614" spc="-48" dirty="0">
                  <a:solidFill>
                    <a:srgbClr val="6C6F6F"/>
                  </a:solidFill>
                  <a:latin typeface="Arial"/>
                  <a:cs typeface="Arial"/>
                </a:rPr>
                <a:t> </a:t>
              </a:r>
              <a:r>
                <a:rPr sz="614" dirty="0">
                  <a:solidFill>
                    <a:srgbClr val="6C6F6F"/>
                  </a:solidFill>
                  <a:latin typeface="Arial"/>
                  <a:cs typeface="Arial"/>
                </a:rPr>
                <a:t>(16</a:t>
              </a:r>
              <a:r>
                <a:rPr sz="614" spc="-20" dirty="0">
                  <a:solidFill>
                    <a:srgbClr val="6C6F6F"/>
                  </a:solidFill>
                  <a:latin typeface="Arial"/>
                  <a:cs typeface="Arial"/>
                </a:rPr>
                <a:t> </a:t>
              </a:r>
              <a:r>
                <a:rPr sz="614" dirty="0">
                  <a:solidFill>
                    <a:srgbClr val="6C6F6F"/>
                  </a:solidFill>
                  <a:latin typeface="Arial"/>
                  <a:cs typeface="Arial"/>
                </a:rPr>
                <a:t>people)  Training Room (16 people)  Filing</a:t>
              </a:r>
              <a:r>
                <a:rPr sz="614" spc="-3" dirty="0">
                  <a:solidFill>
                    <a:srgbClr val="6C6F6F"/>
                  </a:solidFill>
                  <a:latin typeface="Arial"/>
                  <a:cs typeface="Arial"/>
                </a:rPr>
                <a:t> </a:t>
              </a:r>
              <a:r>
                <a:rPr sz="614" dirty="0">
                  <a:solidFill>
                    <a:srgbClr val="6C6F6F"/>
                  </a:solidFill>
                  <a:latin typeface="Arial"/>
                  <a:cs typeface="Arial"/>
                </a:rPr>
                <a:t>Cabinets</a:t>
              </a:r>
              <a:endParaRPr sz="614" dirty="0">
                <a:latin typeface="Arial"/>
                <a:cs typeface="Arial"/>
              </a:endParaRPr>
            </a:p>
          </p:txBody>
        </p:sp>
        <p:sp>
          <p:nvSpPr>
            <p:cNvPr id="152" name="object 18">
              <a:extLst>
                <a:ext uri="{FF2B5EF4-FFF2-40B4-BE49-F238E27FC236}">
                  <a16:creationId xmlns:a16="http://schemas.microsoft.com/office/drawing/2014/main" id="{B245EF43-6F4D-2DC6-EE8D-95D4276815D7}"/>
                </a:ext>
              </a:extLst>
            </p:cNvPr>
            <p:cNvSpPr txBox="1"/>
            <p:nvPr/>
          </p:nvSpPr>
          <p:spPr>
            <a:xfrm>
              <a:off x="8252116" y="4243725"/>
              <a:ext cx="247217" cy="697126"/>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dirty="0">
                <a:latin typeface="Arial"/>
                <a:cs typeface="Arial"/>
              </a:endParaRPr>
            </a:p>
            <a:p>
              <a:pPr marL="8658">
                <a:spcBef>
                  <a:spcPts val="300"/>
                </a:spcBef>
              </a:pPr>
              <a:r>
                <a:rPr sz="614" dirty="0">
                  <a:solidFill>
                    <a:srgbClr val="6C6F6F"/>
                  </a:solidFill>
                  <a:latin typeface="Arial"/>
                  <a:cs typeface="Arial"/>
                </a:rPr>
                <a:t>2</a:t>
              </a:r>
              <a:endParaRPr sz="614" dirty="0">
                <a:latin typeface="Arial"/>
                <a:cs typeface="Arial"/>
              </a:endParaRPr>
            </a:p>
            <a:p>
              <a:pPr marL="8658">
                <a:spcBef>
                  <a:spcPts val="355"/>
                </a:spcBef>
              </a:pPr>
              <a:r>
                <a:rPr sz="614" dirty="0">
                  <a:solidFill>
                    <a:srgbClr val="6C6F6F"/>
                  </a:solidFill>
                  <a:latin typeface="Arial"/>
                  <a:cs typeface="Arial"/>
                </a:rPr>
                <a:t>2</a:t>
              </a:r>
              <a:endParaRPr sz="614" dirty="0">
                <a:latin typeface="Arial"/>
                <a:cs typeface="Arial"/>
              </a:endParaRPr>
            </a:p>
            <a:p>
              <a:pPr marL="8658">
                <a:spcBef>
                  <a:spcPts val="355"/>
                </a:spcBef>
              </a:pPr>
              <a:r>
                <a:rPr sz="614" dirty="0">
                  <a:solidFill>
                    <a:srgbClr val="6C6F6F"/>
                  </a:solidFill>
                  <a:latin typeface="Arial"/>
                  <a:cs typeface="Arial"/>
                </a:rPr>
                <a:t>2</a:t>
              </a:r>
              <a:endParaRPr sz="614" dirty="0">
                <a:latin typeface="Arial"/>
                <a:cs typeface="Arial"/>
              </a:endParaRPr>
            </a:p>
            <a:p>
              <a:pPr marL="8658">
                <a:spcBef>
                  <a:spcPts val="355"/>
                </a:spcBef>
              </a:pPr>
              <a:r>
                <a:rPr sz="614" dirty="0">
                  <a:solidFill>
                    <a:srgbClr val="6C6F6F"/>
                  </a:solidFill>
                  <a:latin typeface="Arial"/>
                  <a:cs typeface="Arial"/>
                </a:rPr>
                <a:t>34</a:t>
              </a:r>
              <a:r>
                <a:rPr lang="en-US" sz="614" dirty="0">
                  <a:solidFill>
                    <a:srgbClr val="6C6F6F"/>
                  </a:solidFill>
                  <a:latin typeface="Arial"/>
                  <a:cs typeface="Arial"/>
                </a:rPr>
                <a:t>/34</a:t>
              </a:r>
              <a:endParaRPr sz="614" dirty="0">
                <a:latin typeface="Arial"/>
                <a:cs typeface="Arial"/>
              </a:endParaRPr>
            </a:p>
          </p:txBody>
        </p:sp>
        <p:sp>
          <p:nvSpPr>
            <p:cNvPr id="153" name="object 19">
              <a:extLst>
                <a:ext uri="{FF2B5EF4-FFF2-40B4-BE49-F238E27FC236}">
                  <a16:creationId xmlns:a16="http://schemas.microsoft.com/office/drawing/2014/main" id="{B197C3B2-AA52-096A-533E-ADB9A898E521}"/>
                </a:ext>
              </a:extLst>
            </p:cNvPr>
            <p:cNvSpPr txBox="1"/>
            <p:nvPr/>
          </p:nvSpPr>
          <p:spPr>
            <a:xfrm>
              <a:off x="6376558" y="5068648"/>
              <a:ext cx="654627" cy="579932"/>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SEATING</a:t>
              </a:r>
              <a:endParaRPr sz="750" dirty="0">
                <a:latin typeface="Arial"/>
                <a:cs typeface="Arial"/>
              </a:endParaRPr>
            </a:p>
            <a:p>
              <a:pPr marL="8658" marR="224254">
                <a:lnSpc>
                  <a:spcPts val="1091"/>
                </a:lnSpc>
              </a:pPr>
              <a:r>
                <a:rPr sz="614" dirty="0">
                  <a:solidFill>
                    <a:srgbClr val="6C6F6F"/>
                  </a:solidFill>
                  <a:latin typeface="Arial"/>
                  <a:cs typeface="Arial"/>
                </a:rPr>
                <a:t>Task Chair  Guest</a:t>
              </a:r>
              <a:r>
                <a:rPr sz="614" spc="-68" dirty="0">
                  <a:solidFill>
                    <a:srgbClr val="6C6F6F"/>
                  </a:solidFill>
                  <a:latin typeface="Arial"/>
                  <a:cs typeface="Arial"/>
                </a:rPr>
                <a:t> </a:t>
              </a:r>
              <a:r>
                <a:rPr sz="614" dirty="0">
                  <a:solidFill>
                    <a:srgbClr val="6C6F6F"/>
                  </a:solidFill>
                  <a:latin typeface="Arial"/>
                  <a:cs typeface="Arial"/>
                </a:rPr>
                <a:t>Chair</a:t>
              </a:r>
              <a:endParaRPr sz="614" dirty="0">
                <a:latin typeface="Arial"/>
                <a:cs typeface="Arial"/>
              </a:endParaRPr>
            </a:p>
            <a:p>
              <a:pPr marL="8658">
                <a:spcBef>
                  <a:spcPts val="259"/>
                </a:spcBef>
              </a:pPr>
              <a:r>
                <a:rPr sz="614" dirty="0">
                  <a:solidFill>
                    <a:srgbClr val="6C6F6F"/>
                  </a:solidFill>
                  <a:latin typeface="Arial"/>
                  <a:cs typeface="Arial"/>
                </a:rPr>
                <a:t>Reception</a:t>
              </a:r>
              <a:r>
                <a:rPr sz="614" spc="-51" dirty="0">
                  <a:solidFill>
                    <a:srgbClr val="6C6F6F"/>
                  </a:solidFill>
                  <a:latin typeface="Arial"/>
                  <a:cs typeface="Arial"/>
                </a:rPr>
                <a:t> </a:t>
              </a:r>
              <a:r>
                <a:rPr sz="614" dirty="0">
                  <a:solidFill>
                    <a:srgbClr val="6C6F6F"/>
                  </a:solidFill>
                  <a:latin typeface="Arial"/>
                  <a:cs typeface="Arial"/>
                </a:rPr>
                <a:t>Seating</a:t>
              </a:r>
              <a:endParaRPr sz="614" dirty="0">
                <a:latin typeface="Arial"/>
                <a:cs typeface="Arial"/>
              </a:endParaRPr>
            </a:p>
          </p:txBody>
        </p:sp>
        <p:sp>
          <p:nvSpPr>
            <p:cNvPr id="154" name="object 20">
              <a:extLst>
                <a:ext uri="{FF2B5EF4-FFF2-40B4-BE49-F238E27FC236}">
                  <a16:creationId xmlns:a16="http://schemas.microsoft.com/office/drawing/2014/main" id="{96989BC3-54C3-F427-A21E-470253273891}"/>
                </a:ext>
              </a:extLst>
            </p:cNvPr>
            <p:cNvSpPr txBox="1"/>
            <p:nvPr/>
          </p:nvSpPr>
          <p:spPr>
            <a:xfrm>
              <a:off x="8252115" y="5100976"/>
              <a:ext cx="125124" cy="551317"/>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a:latin typeface="Arial"/>
                <a:cs typeface="Arial"/>
              </a:endParaRPr>
            </a:p>
            <a:p>
              <a:pPr marL="8658">
                <a:spcBef>
                  <a:spcPts val="300"/>
                </a:spcBef>
              </a:pPr>
              <a:r>
                <a:rPr sz="614" dirty="0">
                  <a:solidFill>
                    <a:srgbClr val="6C6F6F"/>
                  </a:solidFill>
                  <a:latin typeface="Arial"/>
                  <a:cs typeface="Arial"/>
                </a:rPr>
                <a:t>0</a:t>
              </a:r>
              <a:endParaRPr sz="614">
                <a:latin typeface="Arial"/>
                <a:cs typeface="Arial"/>
              </a:endParaRPr>
            </a:p>
            <a:p>
              <a:pPr marL="8658">
                <a:spcBef>
                  <a:spcPts val="355"/>
                </a:spcBef>
              </a:pPr>
              <a:r>
                <a:rPr sz="614" dirty="0">
                  <a:solidFill>
                    <a:srgbClr val="6C6F6F"/>
                  </a:solidFill>
                  <a:latin typeface="Arial"/>
                  <a:cs typeface="Arial"/>
                </a:rPr>
                <a:t>10</a:t>
              </a:r>
              <a:endParaRPr sz="614">
                <a:latin typeface="Arial"/>
                <a:cs typeface="Arial"/>
              </a:endParaRPr>
            </a:p>
            <a:p>
              <a:pPr marL="8658">
                <a:spcBef>
                  <a:spcPts val="355"/>
                </a:spcBef>
              </a:pPr>
              <a:r>
                <a:rPr sz="614" dirty="0">
                  <a:solidFill>
                    <a:srgbClr val="6C6F6F"/>
                  </a:solidFill>
                  <a:latin typeface="Arial"/>
                  <a:cs typeface="Arial"/>
                </a:rPr>
                <a:t>5</a:t>
              </a:r>
              <a:endParaRPr sz="614">
                <a:latin typeface="Arial"/>
                <a:cs typeface="Arial"/>
              </a:endParaRPr>
            </a:p>
          </p:txBody>
        </p:sp>
        <p:sp>
          <p:nvSpPr>
            <p:cNvPr id="155" name="object 21">
              <a:extLst>
                <a:ext uri="{FF2B5EF4-FFF2-40B4-BE49-F238E27FC236}">
                  <a16:creationId xmlns:a16="http://schemas.microsoft.com/office/drawing/2014/main" id="{29DA7D56-5161-6DE9-EBEE-FAAE322525A3}"/>
                </a:ext>
              </a:extLst>
            </p:cNvPr>
            <p:cNvSpPr txBox="1"/>
            <p:nvPr/>
          </p:nvSpPr>
          <p:spPr>
            <a:xfrm>
              <a:off x="6389543" y="5787352"/>
              <a:ext cx="1369002" cy="429634"/>
            </a:xfrm>
            <a:prstGeom prst="rect">
              <a:avLst/>
            </a:prstGeom>
          </p:spPr>
          <p:txBody>
            <a:bodyPr vert="horz" wrap="square" lIns="0" tIns="48924" rIns="0" bIns="0" rtlCol="0">
              <a:spAutoFit/>
            </a:bodyPr>
            <a:lstStyle/>
            <a:p>
              <a:pPr marL="8658">
                <a:spcBef>
                  <a:spcPts val="385"/>
                </a:spcBef>
              </a:pPr>
              <a:r>
                <a:rPr sz="750" b="1" dirty="0">
                  <a:solidFill>
                    <a:srgbClr val="33393C"/>
                  </a:solidFill>
                  <a:latin typeface="Arial"/>
                  <a:cs typeface="Arial"/>
                </a:rPr>
                <a:t>INTEGRATED</a:t>
              </a:r>
              <a:r>
                <a:rPr sz="750" b="1" spc="-27" dirty="0">
                  <a:solidFill>
                    <a:srgbClr val="33393C"/>
                  </a:solidFill>
                  <a:latin typeface="Arial"/>
                  <a:cs typeface="Arial"/>
                </a:rPr>
                <a:t> </a:t>
              </a:r>
              <a:r>
                <a:rPr sz="750" b="1" dirty="0">
                  <a:solidFill>
                    <a:srgbClr val="33393C"/>
                  </a:solidFill>
                  <a:latin typeface="Arial"/>
                  <a:cs typeface="Arial"/>
                </a:rPr>
                <a:t>TECHNOLOGY</a:t>
              </a:r>
              <a:endParaRPr sz="750" dirty="0">
                <a:latin typeface="Arial"/>
                <a:cs typeface="Arial"/>
              </a:endParaRPr>
            </a:p>
            <a:p>
              <a:pPr marL="8658" marR="3464">
                <a:lnSpc>
                  <a:spcPts val="1091"/>
                </a:lnSpc>
              </a:pPr>
              <a:r>
                <a:rPr sz="614" dirty="0">
                  <a:solidFill>
                    <a:srgbClr val="6C6F6F"/>
                  </a:solidFill>
                  <a:latin typeface="Arial"/>
                  <a:cs typeface="Arial"/>
                </a:rPr>
                <a:t>Conference Room Reservation</a:t>
              </a:r>
              <a:r>
                <a:rPr sz="614" spc="-68" dirty="0">
                  <a:solidFill>
                    <a:srgbClr val="6C6F6F"/>
                  </a:solidFill>
                  <a:latin typeface="Arial"/>
                  <a:cs typeface="Arial"/>
                </a:rPr>
                <a:t> </a:t>
              </a:r>
              <a:r>
                <a:rPr sz="614" dirty="0">
                  <a:solidFill>
                    <a:srgbClr val="6C6F6F"/>
                  </a:solidFill>
                  <a:latin typeface="Arial"/>
                  <a:cs typeface="Arial"/>
                </a:rPr>
                <a:t>System  media:scape</a:t>
              </a:r>
              <a:endParaRPr sz="614" dirty="0">
                <a:latin typeface="Arial"/>
                <a:cs typeface="Arial"/>
              </a:endParaRPr>
            </a:p>
          </p:txBody>
        </p:sp>
        <p:sp>
          <p:nvSpPr>
            <p:cNvPr id="156" name="object 22">
              <a:extLst>
                <a:ext uri="{FF2B5EF4-FFF2-40B4-BE49-F238E27FC236}">
                  <a16:creationId xmlns:a16="http://schemas.microsoft.com/office/drawing/2014/main" id="{2C65D921-E88C-4D76-AA05-696FE27ADADD}"/>
                </a:ext>
              </a:extLst>
            </p:cNvPr>
            <p:cNvSpPr txBox="1"/>
            <p:nvPr/>
          </p:nvSpPr>
          <p:spPr>
            <a:xfrm>
              <a:off x="8252115" y="5819680"/>
              <a:ext cx="125124" cy="405508"/>
            </a:xfrm>
            <a:prstGeom prst="rect">
              <a:avLst/>
            </a:prstGeom>
          </p:spPr>
          <p:txBody>
            <a:bodyPr vert="horz" wrap="square" lIns="0" tIns="42430" rIns="0" bIns="0" rtlCol="0">
              <a:spAutoFit/>
            </a:bodyPr>
            <a:lstStyle/>
            <a:p>
              <a:pPr marL="8658">
                <a:spcBef>
                  <a:spcPts val="334"/>
                </a:spcBef>
              </a:pPr>
              <a:r>
                <a:rPr sz="545" dirty="0">
                  <a:solidFill>
                    <a:srgbClr val="6C6F6F"/>
                  </a:solidFill>
                  <a:latin typeface="Arial"/>
                  <a:cs typeface="Arial"/>
                </a:rPr>
                <a:t>Qty</a:t>
              </a:r>
              <a:endParaRPr sz="545" dirty="0">
                <a:latin typeface="Arial"/>
                <a:cs typeface="Arial"/>
              </a:endParaRPr>
            </a:p>
            <a:p>
              <a:pPr marL="8658">
                <a:spcBef>
                  <a:spcPts val="300"/>
                </a:spcBef>
              </a:pPr>
              <a:r>
                <a:rPr sz="614" dirty="0">
                  <a:solidFill>
                    <a:srgbClr val="6C6F6F"/>
                  </a:solidFill>
                  <a:latin typeface="Arial"/>
                  <a:cs typeface="Arial"/>
                </a:rPr>
                <a:t>3</a:t>
              </a:r>
              <a:r>
                <a:rPr lang="en-US" sz="614" dirty="0">
                  <a:solidFill>
                    <a:srgbClr val="6C6F6F"/>
                  </a:solidFill>
                  <a:latin typeface="Arial"/>
                  <a:cs typeface="Arial"/>
                </a:rPr>
                <a:t>/7</a:t>
              </a:r>
              <a:endParaRPr sz="614" dirty="0">
                <a:latin typeface="Arial"/>
                <a:cs typeface="Arial"/>
              </a:endParaRPr>
            </a:p>
            <a:p>
              <a:pPr marL="8658">
                <a:spcBef>
                  <a:spcPts val="355"/>
                </a:spcBef>
              </a:pPr>
              <a:r>
                <a:rPr sz="614" dirty="0">
                  <a:solidFill>
                    <a:srgbClr val="6C6F6F"/>
                  </a:solidFill>
                  <a:latin typeface="Arial"/>
                  <a:cs typeface="Arial"/>
                </a:rPr>
                <a:t>3</a:t>
              </a:r>
              <a:endParaRPr sz="614" dirty="0">
                <a:latin typeface="Arial"/>
                <a:cs typeface="Arial"/>
              </a:endParaRPr>
            </a:p>
          </p:txBody>
        </p:sp>
        <p:sp>
          <p:nvSpPr>
            <p:cNvPr id="157" name="Rectangle: Rounded Corners 156">
              <a:extLst>
                <a:ext uri="{FF2B5EF4-FFF2-40B4-BE49-F238E27FC236}">
                  <a16:creationId xmlns:a16="http://schemas.microsoft.com/office/drawing/2014/main" id="{DAB0E4C6-190D-9105-7DB3-EFCABE02014E}"/>
                </a:ext>
              </a:extLst>
            </p:cNvPr>
            <p:cNvSpPr/>
            <p:nvPr/>
          </p:nvSpPr>
          <p:spPr>
            <a:xfrm>
              <a:off x="3801342" y="4823191"/>
              <a:ext cx="141143" cy="69223"/>
            </a:xfrm>
            <a:prstGeom prst="round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58" name="Rectangle: Rounded Corners 157">
              <a:extLst>
                <a:ext uri="{FF2B5EF4-FFF2-40B4-BE49-F238E27FC236}">
                  <a16:creationId xmlns:a16="http://schemas.microsoft.com/office/drawing/2014/main" id="{65777D93-D241-3580-75DC-15C2690D95A5}"/>
                </a:ext>
              </a:extLst>
            </p:cNvPr>
            <p:cNvSpPr/>
            <p:nvPr/>
          </p:nvSpPr>
          <p:spPr>
            <a:xfrm>
              <a:off x="3803940" y="5559238"/>
              <a:ext cx="141143" cy="69223"/>
            </a:xfrm>
            <a:prstGeom prst="round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59" name="Rectangle: Rounded Corners 158">
              <a:extLst>
                <a:ext uri="{FF2B5EF4-FFF2-40B4-BE49-F238E27FC236}">
                  <a16:creationId xmlns:a16="http://schemas.microsoft.com/office/drawing/2014/main" id="{98FF417F-9263-921A-E086-F665FB0ADA43}"/>
                </a:ext>
              </a:extLst>
            </p:cNvPr>
            <p:cNvSpPr/>
            <p:nvPr/>
          </p:nvSpPr>
          <p:spPr>
            <a:xfrm>
              <a:off x="3801342" y="6113370"/>
              <a:ext cx="141143" cy="69223"/>
            </a:xfrm>
            <a:prstGeom prst="roundRect">
              <a:avLst/>
            </a:prstGeom>
            <a:solidFill>
              <a:srgbClr val="DFB81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0" name="Rectangle: Rounded Corners 159">
              <a:extLst>
                <a:ext uri="{FF2B5EF4-FFF2-40B4-BE49-F238E27FC236}">
                  <a16:creationId xmlns:a16="http://schemas.microsoft.com/office/drawing/2014/main" id="{79CDC200-7A7A-CEF1-C888-B0618B6E2788}"/>
                </a:ext>
              </a:extLst>
            </p:cNvPr>
            <p:cNvSpPr/>
            <p:nvPr/>
          </p:nvSpPr>
          <p:spPr>
            <a:xfrm>
              <a:off x="3801342" y="5974837"/>
              <a:ext cx="141143" cy="69223"/>
            </a:xfrm>
            <a:prstGeom prst="round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1" name="Rectangle: Rounded Corners 160">
              <a:extLst>
                <a:ext uri="{FF2B5EF4-FFF2-40B4-BE49-F238E27FC236}">
                  <a16:creationId xmlns:a16="http://schemas.microsoft.com/office/drawing/2014/main" id="{FA3DECD5-537B-A5A8-113D-FA46DF86A42E}"/>
                </a:ext>
              </a:extLst>
            </p:cNvPr>
            <p:cNvSpPr/>
            <p:nvPr/>
          </p:nvSpPr>
          <p:spPr>
            <a:xfrm>
              <a:off x="3801342" y="5836304"/>
              <a:ext cx="141143" cy="69223"/>
            </a:xfrm>
            <a:prstGeom prst="round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2" name="Rectangle: Rounded Corners 161">
              <a:extLst>
                <a:ext uri="{FF2B5EF4-FFF2-40B4-BE49-F238E27FC236}">
                  <a16:creationId xmlns:a16="http://schemas.microsoft.com/office/drawing/2014/main" id="{025D0624-1518-6B7F-09AD-DC142A645DA1}"/>
                </a:ext>
              </a:extLst>
            </p:cNvPr>
            <p:cNvSpPr/>
            <p:nvPr/>
          </p:nvSpPr>
          <p:spPr>
            <a:xfrm>
              <a:off x="3801342" y="5697771"/>
              <a:ext cx="141143" cy="69223"/>
            </a:xfrm>
            <a:prstGeom prst="round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3" name="Rectangle: Rounded Corners 162">
              <a:extLst>
                <a:ext uri="{FF2B5EF4-FFF2-40B4-BE49-F238E27FC236}">
                  <a16:creationId xmlns:a16="http://schemas.microsoft.com/office/drawing/2014/main" id="{86C048E7-60EB-E522-1507-513D39450656}"/>
                </a:ext>
              </a:extLst>
            </p:cNvPr>
            <p:cNvSpPr/>
            <p:nvPr/>
          </p:nvSpPr>
          <p:spPr>
            <a:xfrm>
              <a:off x="6211168" y="4410039"/>
              <a:ext cx="141143" cy="69223"/>
            </a:xfrm>
            <a:prstGeom prst="roundRect">
              <a:avLst/>
            </a:prstGeom>
            <a:solidFill>
              <a:srgbClr val="E8080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4" name="Rectangle: Rounded Corners 163">
              <a:extLst>
                <a:ext uri="{FF2B5EF4-FFF2-40B4-BE49-F238E27FC236}">
                  <a16:creationId xmlns:a16="http://schemas.microsoft.com/office/drawing/2014/main" id="{3284DE7B-52C5-4A5C-9777-4AD97B39684D}"/>
                </a:ext>
              </a:extLst>
            </p:cNvPr>
            <p:cNvSpPr/>
            <p:nvPr/>
          </p:nvSpPr>
          <p:spPr>
            <a:xfrm>
              <a:off x="6208569" y="4825638"/>
              <a:ext cx="141143" cy="69223"/>
            </a:xfrm>
            <a:prstGeom prst="roundRect">
              <a:avLst/>
            </a:prstGeom>
            <a:solidFill>
              <a:srgbClr val="E20EB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5" name="Rectangle: Rounded Corners 164">
              <a:extLst>
                <a:ext uri="{FF2B5EF4-FFF2-40B4-BE49-F238E27FC236}">
                  <a16:creationId xmlns:a16="http://schemas.microsoft.com/office/drawing/2014/main" id="{92E6EBDD-79DB-81B6-AEAF-47DD09D0D20B}"/>
                </a:ext>
              </a:extLst>
            </p:cNvPr>
            <p:cNvSpPr/>
            <p:nvPr/>
          </p:nvSpPr>
          <p:spPr>
            <a:xfrm>
              <a:off x="6208569" y="4687105"/>
              <a:ext cx="141143" cy="69223"/>
            </a:xfrm>
            <a:prstGeom prst="roundRect">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6" name="Rectangle: Rounded Corners 165">
              <a:extLst>
                <a:ext uri="{FF2B5EF4-FFF2-40B4-BE49-F238E27FC236}">
                  <a16:creationId xmlns:a16="http://schemas.microsoft.com/office/drawing/2014/main" id="{0CD0A4C1-DD54-4023-7170-2E007DADC495}"/>
                </a:ext>
              </a:extLst>
            </p:cNvPr>
            <p:cNvSpPr/>
            <p:nvPr/>
          </p:nvSpPr>
          <p:spPr>
            <a:xfrm>
              <a:off x="6208569" y="4548571"/>
              <a:ext cx="141143" cy="69223"/>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7" name="Rectangle: Rounded Corners 166">
              <a:extLst>
                <a:ext uri="{FF2B5EF4-FFF2-40B4-BE49-F238E27FC236}">
                  <a16:creationId xmlns:a16="http://schemas.microsoft.com/office/drawing/2014/main" id="{51898F0E-AE52-AF63-0001-3E8188F34F70}"/>
                </a:ext>
              </a:extLst>
            </p:cNvPr>
            <p:cNvSpPr/>
            <p:nvPr/>
          </p:nvSpPr>
          <p:spPr>
            <a:xfrm>
              <a:off x="6212033" y="5552482"/>
              <a:ext cx="141143" cy="69223"/>
            </a:xfrm>
            <a:prstGeom prst="roundRect">
              <a:avLst/>
            </a:prstGeom>
            <a:solidFill>
              <a:srgbClr val="7979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68" name="Rectangle: Rounded Corners 167">
              <a:extLst>
                <a:ext uri="{FF2B5EF4-FFF2-40B4-BE49-F238E27FC236}">
                  <a16:creationId xmlns:a16="http://schemas.microsoft.com/office/drawing/2014/main" id="{C6088078-BBA8-7954-8B2B-DFA3F3F8D038}"/>
                </a:ext>
              </a:extLst>
            </p:cNvPr>
            <p:cNvSpPr/>
            <p:nvPr/>
          </p:nvSpPr>
          <p:spPr>
            <a:xfrm>
              <a:off x="6212033" y="5413949"/>
              <a:ext cx="141143" cy="69223"/>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169" name="Rectangle: Rounded Corners 168">
              <a:extLst>
                <a:ext uri="{FF2B5EF4-FFF2-40B4-BE49-F238E27FC236}">
                  <a16:creationId xmlns:a16="http://schemas.microsoft.com/office/drawing/2014/main" id="{43AD6682-C5C4-4EB2-46F0-C9ADE3A49057}"/>
                </a:ext>
              </a:extLst>
            </p:cNvPr>
            <p:cNvSpPr/>
            <p:nvPr/>
          </p:nvSpPr>
          <p:spPr>
            <a:xfrm>
              <a:off x="6208569" y="6129004"/>
              <a:ext cx="141143" cy="6922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chemeClr val="tx2"/>
                </a:solidFill>
              </a:endParaRPr>
            </a:p>
          </p:txBody>
        </p:sp>
        <p:sp>
          <p:nvSpPr>
            <p:cNvPr id="170" name="Rectangle: Rounded Corners 169">
              <a:extLst>
                <a:ext uri="{FF2B5EF4-FFF2-40B4-BE49-F238E27FC236}">
                  <a16:creationId xmlns:a16="http://schemas.microsoft.com/office/drawing/2014/main" id="{D35B3222-8CA9-2231-2040-0EB6DB16FF9F}"/>
                </a:ext>
              </a:extLst>
            </p:cNvPr>
            <p:cNvSpPr/>
            <p:nvPr/>
          </p:nvSpPr>
          <p:spPr>
            <a:xfrm>
              <a:off x="6208569" y="5990471"/>
              <a:ext cx="141143" cy="69223"/>
            </a:xfrm>
            <a:prstGeom prst="roundRect">
              <a:avLst/>
            </a:prstGeom>
            <a:noFill/>
            <a:ln>
              <a:solidFill>
                <a:srgbClr val="0CA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CA422"/>
                </a:solidFill>
              </a:endParaRPr>
            </a:p>
          </p:txBody>
        </p:sp>
        <p:sp>
          <p:nvSpPr>
            <p:cNvPr id="171" name="Rectangle: Rounded Corners 170">
              <a:extLst>
                <a:ext uri="{FF2B5EF4-FFF2-40B4-BE49-F238E27FC236}">
                  <a16:creationId xmlns:a16="http://schemas.microsoft.com/office/drawing/2014/main" id="{7EDE00BD-6F22-616F-4732-741E59DD576A}"/>
                </a:ext>
              </a:extLst>
            </p:cNvPr>
            <p:cNvSpPr/>
            <p:nvPr/>
          </p:nvSpPr>
          <p:spPr>
            <a:xfrm>
              <a:off x="3801342" y="5115887"/>
              <a:ext cx="141143" cy="69223"/>
            </a:xfrm>
            <a:prstGeom prst="roundRect">
              <a:avLst/>
            </a:prstGeom>
            <a:solidFill>
              <a:srgbClr val="79797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7">
                <a:solidFill>
                  <a:srgbClr val="088394"/>
                </a:solidFill>
              </a:endParaRPr>
            </a:p>
          </p:txBody>
        </p:sp>
        <p:sp>
          <p:nvSpPr>
            <p:cNvPr id="172" name="Rectangle 171">
              <a:extLst>
                <a:ext uri="{FF2B5EF4-FFF2-40B4-BE49-F238E27FC236}">
                  <a16:creationId xmlns:a16="http://schemas.microsoft.com/office/drawing/2014/main" id="{A3524602-4258-84CF-6CE9-BA16D7B5A24F}"/>
                </a:ext>
              </a:extLst>
            </p:cNvPr>
            <p:cNvSpPr/>
            <p:nvPr/>
          </p:nvSpPr>
          <p:spPr>
            <a:xfrm rot="20420621">
              <a:off x="3962311" y="2184664"/>
              <a:ext cx="4232741" cy="2377918"/>
            </a:xfrm>
            <a:prstGeom prst="rect">
              <a:avLst/>
            </a:prstGeom>
            <a:solidFill>
              <a:srgbClr val="E20E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Update with Floorplan  provided and updated colored squares</a:t>
              </a:r>
            </a:p>
          </p:txBody>
        </p:sp>
      </p:grpSp>
      <p:pic>
        <p:nvPicPr>
          <p:cNvPr id="3" name="Picture 2" descr="A picture containing text, clipart&#10;&#10;Description automatically generated">
            <a:extLst>
              <a:ext uri="{FF2B5EF4-FFF2-40B4-BE49-F238E27FC236}">
                <a16:creationId xmlns:a16="http://schemas.microsoft.com/office/drawing/2014/main" id="{76C42175-D94C-E9F8-02FD-AE9535657A63}"/>
              </a:ext>
            </a:extLst>
          </p:cNvPr>
          <p:cNvPicPr>
            <a:picLocks noChangeAspect="1"/>
          </p:cNvPicPr>
          <p:nvPr/>
        </p:nvPicPr>
        <p:blipFill>
          <a:blip r:embed="rId3"/>
          <a:stretch>
            <a:fillRect/>
          </a:stretch>
        </p:blipFill>
        <p:spPr>
          <a:xfrm>
            <a:off x="384048" y="6013769"/>
            <a:ext cx="1498600" cy="463166"/>
          </a:xfrm>
          <a:prstGeom prst="rect">
            <a:avLst/>
          </a:prstGeom>
        </p:spPr>
      </p:pic>
      <p:sp>
        <p:nvSpPr>
          <p:cNvPr id="4" name="TextBox 3">
            <a:extLst>
              <a:ext uri="{FF2B5EF4-FFF2-40B4-BE49-F238E27FC236}">
                <a16:creationId xmlns:a16="http://schemas.microsoft.com/office/drawing/2014/main" id="{17EB082E-A9E9-3F45-10C4-150719571C27}"/>
              </a:ext>
            </a:extLst>
          </p:cNvPr>
          <p:cNvSpPr txBox="1"/>
          <p:nvPr/>
        </p:nvSpPr>
        <p:spPr>
          <a:xfrm>
            <a:off x="2011495" y="6134571"/>
            <a:ext cx="1838965" cy="276999"/>
          </a:xfrm>
          <a:prstGeom prst="rect">
            <a:avLst/>
          </a:prstGeom>
          <a:noFill/>
        </p:spPr>
        <p:txBody>
          <a:bodyPr wrap="none" rtlCol="0">
            <a:spAutoFit/>
          </a:bodyPr>
          <a:lstStyle/>
          <a:p>
            <a:r>
              <a:rPr lang="en-US" sz="1200" dirty="0">
                <a:solidFill>
                  <a:srgbClr val="BFBFBF"/>
                </a:solidFill>
              </a:rPr>
              <a:t>AMQ Budget Estimator</a:t>
            </a:r>
          </a:p>
        </p:txBody>
      </p:sp>
    </p:spTree>
    <p:extLst>
      <p:ext uri="{BB962C8B-B14F-4D97-AF65-F5344CB8AC3E}">
        <p14:creationId xmlns:p14="http://schemas.microsoft.com/office/powerpoint/2010/main" val="2687147550"/>
      </p:ext>
    </p:extLst>
  </p:cSld>
  <p:clrMapOvr>
    <a:masterClrMapping/>
  </p:clrMapOvr>
</p:sld>
</file>

<file path=ppt/theme/theme1.xml><?xml version="1.0" encoding="utf-8"?>
<a:theme xmlns:a="http://schemas.openxmlformats.org/drawingml/2006/main" name="Office Theme">
  <a:themeElements>
    <a:clrScheme name="AMQ">
      <a:dk1>
        <a:srgbClr val="00221F"/>
      </a:dk1>
      <a:lt1>
        <a:srgbClr val="FFFFFF"/>
      </a:lt1>
      <a:dk2>
        <a:srgbClr val="03344C"/>
      </a:dk2>
      <a:lt2>
        <a:srgbClr val="EBEDEC"/>
      </a:lt2>
      <a:accent1>
        <a:srgbClr val="00553E"/>
      </a:accent1>
      <a:accent2>
        <a:srgbClr val="039EFF"/>
      </a:accent2>
      <a:accent3>
        <a:srgbClr val="00AC59"/>
      </a:accent3>
      <a:accent4>
        <a:srgbClr val="F3FF38"/>
      </a:accent4>
      <a:accent5>
        <a:srgbClr val="FF5720"/>
      </a:accent5>
      <a:accent6>
        <a:srgbClr val="DED8BE"/>
      </a:accent6>
      <a:hlink>
        <a:srgbClr val="039EFF"/>
      </a:hlink>
      <a:folHlink>
        <a:srgbClr val="03344C"/>
      </a:folHlink>
    </a:clrScheme>
    <a:fontScheme name="AMQ">
      <a:majorFont>
        <a:latin typeface="Beausite Classic Semibold"/>
        <a:ea typeface=""/>
        <a:cs typeface=""/>
      </a:majorFont>
      <a:minorFont>
        <a:latin typeface="Beausite Class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Q 2022 PPT Template" id="{C6AF622A-7575-4213-92EC-DB9A6BCF8AAC}" vid="{477A06CA-1D30-4E0F-B6F1-CCF08A0B98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12401</TotalTime>
  <Words>542</Words>
  <Application>Microsoft Macintosh PowerPoint</Application>
  <PresentationFormat>Widescreen</PresentationFormat>
  <Paragraphs>129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Beausite Classic Semibold</vt:lpstr>
      <vt:lpstr>Beausite Classic</vt:lpstr>
      <vt:lpstr>Calibri</vt:lpstr>
      <vt:lpstr>Arial</vt:lpstr>
      <vt:lpstr>Office Theme</vt:lpstr>
      <vt:lpstr>Thank you for utilizing the AMQ Furniture Budget Estimator. </vt:lpstr>
      <vt:lpstr>AMQ Furniture Budget Estimator</vt:lpstr>
      <vt:lpstr>AMQ Furniture Budget Estimator</vt:lpstr>
      <vt:lpstr>PowerPoint Presentation</vt:lpstr>
      <vt:lpstr>Floorplan Overview</vt:lpstr>
      <vt:lpstr>Floorplan Overview</vt:lpstr>
      <vt:lpstr>Floorplan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 12</dc:creator>
  <cp:lastModifiedBy>Stephanie Ariel</cp:lastModifiedBy>
  <cp:revision>109</cp:revision>
  <cp:lastPrinted>2022-06-02T20:35:31Z</cp:lastPrinted>
  <dcterms:created xsi:type="dcterms:W3CDTF">2022-06-02T15:04:04Z</dcterms:created>
  <dcterms:modified xsi:type="dcterms:W3CDTF">2022-08-05T16:58:30Z</dcterms:modified>
</cp:coreProperties>
</file>